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148"/>
  </p:notesMasterIdLst>
  <p:handoutMasterIdLst>
    <p:handoutMasterId r:id="rId149"/>
  </p:handoutMasterIdLst>
  <p:sldIdLst>
    <p:sldId id="1130" r:id="rId2"/>
    <p:sldId id="1409" r:id="rId3"/>
    <p:sldId id="1408" r:id="rId4"/>
    <p:sldId id="1410" r:id="rId5"/>
    <p:sldId id="1412" r:id="rId6"/>
    <p:sldId id="1413" r:id="rId7"/>
    <p:sldId id="1415" r:id="rId8"/>
    <p:sldId id="1411" r:id="rId9"/>
    <p:sldId id="1416" r:id="rId10"/>
    <p:sldId id="1418" r:id="rId11"/>
    <p:sldId id="1167" r:id="rId12"/>
    <p:sldId id="1206" r:id="rId13"/>
    <p:sldId id="1245" r:id="rId14"/>
    <p:sldId id="1211" r:id="rId15"/>
    <p:sldId id="1224" r:id="rId16"/>
    <p:sldId id="1244" r:id="rId17"/>
    <p:sldId id="1223" r:id="rId18"/>
    <p:sldId id="1225" r:id="rId19"/>
    <p:sldId id="1227" r:id="rId20"/>
    <p:sldId id="1309" r:id="rId21"/>
    <p:sldId id="1228" r:id="rId22"/>
    <p:sldId id="1229" r:id="rId23"/>
    <p:sldId id="1230" r:id="rId24"/>
    <p:sldId id="1423" r:id="rId25"/>
    <p:sldId id="1298" r:id="rId26"/>
    <p:sldId id="1306" r:id="rId27"/>
    <p:sldId id="1231" r:id="rId28"/>
    <p:sldId id="1235" r:id="rId29"/>
    <p:sldId id="1237" r:id="rId30"/>
    <p:sldId id="1238" r:id="rId31"/>
    <p:sldId id="1303" r:id="rId32"/>
    <p:sldId id="1300" r:id="rId33"/>
    <p:sldId id="1241" r:id="rId34"/>
    <p:sldId id="1242" r:id="rId35"/>
    <p:sldId id="1301" r:id="rId36"/>
    <p:sldId id="1243" r:id="rId37"/>
    <p:sldId id="1307" r:id="rId38"/>
    <p:sldId id="1308" r:id="rId39"/>
    <p:sldId id="1302" r:id="rId40"/>
    <p:sldId id="1182" r:id="rId41"/>
    <p:sldId id="1153" r:id="rId42"/>
    <p:sldId id="1419" r:id="rId43"/>
    <p:sldId id="1420" r:id="rId44"/>
    <p:sldId id="1310" r:id="rId45"/>
    <p:sldId id="1311" r:id="rId46"/>
    <p:sldId id="1312" r:id="rId47"/>
    <p:sldId id="1313" r:id="rId48"/>
    <p:sldId id="1314" r:id="rId49"/>
    <p:sldId id="1315" r:id="rId50"/>
    <p:sldId id="1316" r:id="rId51"/>
    <p:sldId id="1317" r:id="rId52"/>
    <p:sldId id="1318" r:id="rId53"/>
    <p:sldId id="1319" r:id="rId54"/>
    <p:sldId id="1320" r:id="rId55"/>
    <p:sldId id="1321" r:id="rId56"/>
    <p:sldId id="1322" r:id="rId57"/>
    <p:sldId id="1323" r:id="rId58"/>
    <p:sldId id="1324" r:id="rId59"/>
    <p:sldId id="1325" r:id="rId60"/>
    <p:sldId id="1326" r:id="rId61"/>
    <p:sldId id="1327" r:id="rId62"/>
    <p:sldId id="1328" r:id="rId63"/>
    <p:sldId id="1329" r:id="rId64"/>
    <p:sldId id="1330" r:id="rId65"/>
    <p:sldId id="1331" r:id="rId66"/>
    <p:sldId id="1332" r:id="rId67"/>
    <p:sldId id="1333" r:id="rId68"/>
    <p:sldId id="1334" r:id="rId69"/>
    <p:sldId id="1335" r:id="rId70"/>
    <p:sldId id="1336" r:id="rId71"/>
    <p:sldId id="1337" r:id="rId72"/>
    <p:sldId id="1338" r:id="rId73"/>
    <p:sldId id="1339" r:id="rId74"/>
    <p:sldId id="1340" r:id="rId75"/>
    <p:sldId id="1341" r:id="rId76"/>
    <p:sldId id="1342" r:id="rId77"/>
    <p:sldId id="1407" r:id="rId78"/>
    <p:sldId id="1343" r:id="rId79"/>
    <p:sldId id="1344" r:id="rId80"/>
    <p:sldId id="1345" r:id="rId81"/>
    <p:sldId id="1346" r:id="rId82"/>
    <p:sldId id="1347" r:id="rId83"/>
    <p:sldId id="1348" r:id="rId84"/>
    <p:sldId id="1349" r:id="rId85"/>
    <p:sldId id="1350" r:id="rId86"/>
    <p:sldId id="1351" r:id="rId87"/>
    <p:sldId id="1352" r:id="rId88"/>
    <p:sldId id="1353" r:id="rId89"/>
    <p:sldId id="1354" r:id="rId90"/>
    <p:sldId id="1355" r:id="rId91"/>
    <p:sldId id="1356" r:id="rId92"/>
    <p:sldId id="1357" r:id="rId93"/>
    <p:sldId id="1358" r:id="rId94"/>
    <p:sldId id="1359" r:id="rId95"/>
    <p:sldId id="1360" r:id="rId96"/>
    <p:sldId id="1361" r:id="rId97"/>
    <p:sldId id="1362" r:id="rId98"/>
    <p:sldId id="1363" r:id="rId99"/>
    <p:sldId id="1364" r:id="rId100"/>
    <p:sldId id="1365" r:id="rId101"/>
    <p:sldId id="1421" r:id="rId102"/>
    <p:sldId id="1422" r:id="rId103"/>
    <p:sldId id="1366" r:id="rId104"/>
    <p:sldId id="1367" r:id="rId105"/>
    <p:sldId id="1368" r:id="rId106"/>
    <p:sldId id="1369" r:id="rId107"/>
    <p:sldId id="1426" r:id="rId108"/>
    <p:sldId id="1370" r:id="rId109"/>
    <p:sldId id="1371" r:id="rId110"/>
    <p:sldId id="1372" r:id="rId111"/>
    <p:sldId id="1425" r:id="rId112"/>
    <p:sldId id="1373" r:id="rId113"/>
    <p:sldId id="1374" r:id="rId114"/>
    <p:sldId id="1375" r:id="rId115"/>
    <p:sldId id="1376" r:id="rId116"/>
    <p:sldId id="1377" r:id="rId117"/>
    <p:sldId id="1378" r:id="rId118"/>
    <p:sldId id="1379" r:id="rId119"/>
    <p:sldId id="1380" r:id="rId120"/>
    <p:sldId id="1381" r:id="rId121"/>
    <p:sldId id="1382" r:id="rId122"/>
    <p:sldId id="1383" r:id="rId123"/>
    <p:sldId id="1384" r:id="rId124"/>
    <p:sldId id="1385" r:id="rId125"/>
    <p:sldId id="1386" r:id="rId126"/>
    <p:sldId id="1387" r:id="rId127"/>
    <p:sldId id="1388" r:id="rId128"/>
    <p:sldId id="1389" r:id="rId129"/>
    <p:sldId id="1390" r:id="rId130"/>
    <p:sldId id="1391" r:id="rId131"/>
    <p:sldId id="1392" r:id="rId132"/>
    <p:sldId id="1393" r:id="rId133"/>
    <p:sldId id="1394" r:id="rId134"/>
    <p:sldId id="1395" r:id="rId135"/>
    <p:sldId id="1396" r:id="rId136"/>
    <p:sldId id="1397" r:id="rId137"/>
    <p:sldId id="1398" r:id="rId138"/>
    <p:sldId id="1399" r:id="rId139"/>
    <p:sldId id="1400" r:id="rId140"/>
    <p:sldId id="1401" r:id="rId141"/>
    <p:sldId id="1402" r:id="rId142"/>
    <p:sldId id="1403" r:id="rId143"/>
    <p:sldId id="1404" r:id="rId144"/>
    <p:sldId id="1405" r:id="rId145"/>
    <p:sldId id="1406" r:id="rId146"/>
    <p:sldId id="1424" r:id="rId147"/>
  </p:sldIdLst>
  <p:sldSz cx="9144000" cy="5143500" type="screen16x9"/>
  <p:notesSz cx="6807200" cy="9939338"/>
  <p:embeddedFontLst>
    <p:embeddedFont>
      <p:font typeface="나눔손글씨 펜" panose="020B0600000101010101" charset="-127"/>
      <p:regular r:id="rId150"/>
    </p:embeddedFont>
    <p:embeddedFont>
      <p:font typeface="HY견고딕" panose="02030600000101010101" pitchFamily="18" charset="-127"/>
      <p:regular r:id="rId151"/>
    </p:embeddedFont>
    <p:embeddedFont>
      <p:font typeface="HY헤드라인M" panose="02030600000101010101" pitchFamily="18" charset="-127"/>
      <p:regular r:id="rId152"/>
    </p:embeddedFont>
    <p:embeddedFont>
      <p:font typeface="나눔바른고딕" panose="020B0603020101020101" pitchFamily="50" charset="-127"/>
      <p:regular r:id="rId153"/>
      <p:bold r:id="rId154"/>
    </p:embeddedFont>
    <p:embeddedFont>
      <p:font typeface="나눔스퀘어라운드 Bold" panose="020B0600000101010101" charset="0"/>
      <p:bold r:id="rId155"/>
    </p:embeddedFont>
    <p:embeddedFont>
      <p:font typeface="맑은 고딕" panose="020B0503020000020004" pitchFamily="50" charset="-127"/>
      <p:regular r:id="rId156"/>
      <p:bold r:id="rId157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47F"/>
    <a:srgbClr val="0B6C97"/>
    <a:srgbClr val="9FA1A0"/>
    <a:srgbClr val="000000"/>
    <a:srgbClr val="F95135"/>
    <a:srgbClr val="CCCCFF"/>
    <a:srgbClr val="FFFFFF"/>
    <a:srgbClr val="009999"/>
    <a:srgbClr val="109BDA"/>
    <a:srgbClr val="A18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72A4F9-2E3C-48FC-AD01-4CD149AB50F6}" v="320" dt="2019-03-08T01:45:02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03" autoAdjust="0"/>
    <p:restoredTop sz="95262" autoAdjust="0"/>
  </p:normalViewPr>
  <p:slideViewPr>
    <p:cSldViewPr showGuides="1">
      <p:cViewPr>
        <p:scale>
          <a:sx n="100" d="100"/>
          <a:sy n="100" d="100"/>
        </p:scale>
        <p:origin x="278" y="197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7"/>
        <p:guide pos="2140"/>
        <p:guide orient="horz" pos="3131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font" Target="fonts/font5.fntdata"/><Relationship Id="rId159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1.fntdata"/><Relationship Id="rId155" Type="http://schemas.openxmlformats.org/officeDocument/2006/relationships/font" Target="fonts/font6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151" Type="http://schemas.openxmlformats.org/officeDocument/2006/relationships/font" Target="fonts/font2.fntdata"/><Relationship Id="rId156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microsoft.com/office/2015/10/relationships/revisionInfo" Target="revisionInfo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효관" userId="5d412245-c878-4bfb-b3ad-7c3e81fe34ff" providerId="ADAL" clId="{3F9DC0B0-78AE-4A55-B673-7D5141B8F5C5}"/>
    <pc:docChg chg="delSld">
      <pc:chgData name="김효관" userId="5d412245-c878-4bfb-b3ad-7c3e81fe34ff" providerId="ADAL" clId="{3F9DC0B0-78AE-4A55-B673-7D5141B8F5C5}" dt="2019-03-08T02:19:03.480" v="0" actId="2696"/>
      <pc:docMkLst>
        <pc:docMk/>
      </pc:docMkLst>
      <pc:sldChg chg="del">
        <pc:chgData name="김효관" userId="5d412245-c878-4bfb-b3ad-7c3e81fe34ff" providerId="ADAL" clId="{3F9DC0B0-78AE-4A55-B673-7D5141B8F5C5}" dt="2019-03-08T02:19:03.480" v="0" actId="2696"/>
        <pc:sldMkLst>
          <pc:docMk/>
          <pc:sldMk cId="1073280507" sldId="1417"/>
        </pc:sldMkLst>
      </pc:sldChg>
    </pc:docChg>
  </pc:docChgLst>
  <pc:docChgLst>
    <pc:chgData name="김효관" userId="5d412245-c878-4bfb-b3ad-7c3e81fe34ff" providerId="ADAL" clId="{F272A4F9-2E3C-48FC-AD01-4CD149AB50F6}"/>
    <pc:docChg chg="undo custSel addSld delSld modSld sldOrd">
      <pc:chgData name="김효관" userId="5d412245-c878-4bfb-b3ad-7c3e81fe34ff" providerId="ADAL" clId="{F272A4F9-2E3C-48FC-AD01-4CD149AB50F6}" dt="2019-03-08T01:46:15.087" v="2800" actId="1076"/>
      <pc:docMkLst>
        <pc:docMk/>
      </pc:docMkLst>
      <pc:sldChg chg="modSp">
        <pc:chgData name="김효관" userId="5d412245-c878-4bfb-b3ad-7c3e81fe34ff" providerId="ADAL" clId="{F272A4F9-2E3C-48FC-AD01-4CD149AB50F6}" dt="2019-03-03T02:54:50.785" v="1816" actId="20577"/>
        <pc:sldMkLst>
          <pc:docMk/>
          <pc:sldMk cId="0" sldId="1153"/>
        </pc:sldMkLst>
        <pc:spChg chg="mod">
          <ac:chgData name="김효관" userId="5d412245-c878-4bfb-b3ad-7c3e81fe34ff" providerId="ADAL" clId="{F272A4F9-2E3C-48FC-AD01-4CD149AB50F6}" dt="2019-03-03T02:54:50.785" v="1816" actId="20577"/>
          <ac:spMkLst>
            <pc:docMk/>
            <pc:sldMk cId="0" sldId="1153"/>
            <ac:spMk id="11" creationId="{00000000-0000-0000-0000-000000000000}"/>
          </ac:spMkLst>
        </pc:spChg>
      </pc:sldChg>
      <pc:sldChg chg="modSp">
        <pc:chgData name="김효관" userId="5d412245-c878-4bfb-b3ad-7c3e81fe34ff" providerId="ADAL" clId="{F272A4F9-2E3C-48FC-AD01-4CD149AB50F6}" dt="2019-02-13T08:41:29.751" v="4" actId="1076"/>
        <pc:sldMkLst>
          <pc:docMk/>
          <pc:sldMk cId="2698049394" sldId="1211"/>
        </pc:sldMkLst>
        <pc:spChg chg="mod">
          <ac:chgData name="김효관" userId="5d412245-c878-4bfb-b3ad-7c3e81fe34ff" providerId="ADAL" clId="{F272A4F9-2E3C-48FC-AD01-4CD149AB50F6}" dt="2019-02-13T08:41:29.751" v="4" actId="1076"/>
          <ac:spMkLst>
            <pc:docMk/>
            <pc:sldMk cId="2698049394" sldId="1211"/>
            <ac:spMk id="5" creationId="{4ACDAC79-5B0D-465E-B5A6-80230C3D6B54}"/>
          </ac:spMkLst>
        </pc:spChg>
        <pc:graphicFrameChg chg="mod modGraphic">
          <ac:chgData name="김효관" userId="5d412245-c878-4bfb-b3ad-7c3e81fe34ff" providerId="ADAL" clId="{F272A4F9-2E3C-48FC-AD01-4CD149AB50F6}" dt="2019-02-13T08:41:25.555" v="3" actId="14100"/>
          <ac:graphicFrameMkLst>
            <pc:docMk/>
            <pc:sldMk cId="2698049394" sldId="1211"/>
            <ac:graphicFrameMk id="4" creationId="{68AC0EFC-93D7-4A8A-9B88-706B6E34633A}"/>
          </ac:graphicFrameMkLst>
        </pc:graphicFrameChg>
      </pc:sldChg>
      <pc:sldChg chg="addSp delSp modSp">
        <pc:chgData name="김효관" userId="5d412245-c878-4bfb-b3ad-7c3e81fe34ff" providerId="ADAL" clId="{F272A4F9-2E3C-48FC-AD01-4CD149AB50F6}" dt="2019-03-03T02:56:26.885" v="1920" actId="478"/>
        <pc:sldMkLst>
          <pc:docMk/>
          <pc:sldMk cId="2981992259" sldId="1310"/>
        </pc:sldMkLst>
        <pc:spChg chg="add del">
          <ac:chgData name="김효관" userId="5d412245-c878-4bfb-b3ad-7c3e81fe34ff" providerId="ADAL" clId="{F272A4F9-2E3C-48FC-AD01-4CD149AB50F6}" dt="2019-03-03T02:54:30.461" v="1811"/>
          <ac:spMkLst>
            <pc:docMk/>
            <pc:sldMk cId="2981992259" sldId="1310"/>
            <ac:spMk id="8" creationId="{6488535D-3847-4C23-89C9-9E877A873F18}"/>
          </ac:spMkLst>
        </pc:spChg>
        <pc:spChg chg="add del">
          <ac:chgData name="김효관" userId="5d412245-c878-4bfb-b3ad-7c3e81fe34ff" providerId="ADAL" clId="{F272A4F9-2E3C-48FC-AD01-4CD149AB50F6}" dt="2019-03-03T02:54:30.461" v="1811"/>
          <ac:spMkLst>
            <pc:docMk/>
            <pc:sldMk cId="2981992259" sldId="1310"/>
            <ac:spMk id="13" creationId="{CB5F5B95-412A-4646-8425-22392A23B43C}"/>
          </ac:spMkLst>
        </pc:spChg>
        <pc:spChg chg="add del">
          <ac:chgData name="김효관" userId="5d412245-c878-4bfb-b3ad-7c3e81fe34ff" providerId="ADAL" clId="{F272A4F9-2E3C-48FC-AD01-4CD149AB50F6}" dt="2019-03-03T02:54:30.461" v="1811"/>
          <ac:spMkLst>
            <pc:docMk/>
            <pc:sldMk cId="2981992259" sldId="1310"/>
            <ac:spMk id="14" creationId="{FA38BD6C-FDFA-4BE3-972B-F50BD158F88C}"/>
          </ac:spMkLst>
        </pc:spChg>
        <pc:spChg chg="add del">
          <ac:chgData name="김효관" userId="5d412245-c878-4bfb-b3ad-7c3e81fe34ff" providerId="ADAL" clId="{F272A4F9-2E3C-48FC-AD01-4CD149AB50F6}" dt="2019-03-03T02:54:30.461" v="1811"/>
          <ac:spMkLst>
            <pc:docMk/>
            <pc:sldMk cId="2981992259" sldId="1310"/>
            <ac:spMk id="22" creationId="{A6C4A1E0-183C-4E5E-AE18-9D2A0362243C}"/>
          </ac:spMkLst>
        </pc:spChg>
        <pc:spChg chg="add del">
          <ac:chgData name="김효관" userId="5d412245-c878-4bfb-b3ad-7c3e81fe34ff" providerId="ADAL" clId="{F272A4F9-2E3C-48FC-AD01-4CD149AB50F6}" dt="2019-03-03T02:54:30.461" v="1811"/>
          <ac:spMkLst>
            <pc:docMk/>
            <pc:sldMk cId="2981992259" sldId="1310"/>
            <ac:spMk id="23" creationId="{0D2FAE10-25BE-4CB4-875C-6C0FA4F5721D}"/>
          </ac:spMkLst>
        </pc:spChg>
        <pc:spChg chg="add del">
          <ac:chgData name="김효관" userId="5d412245-c878-4bfb-b3ad-7c3e81fe34ff" providerId="ADAL" clId="{F272A4F9-2E3C-48FC-AD01-4CD149AB50F6}" dt="2019-03-03T02:54:30.461" v="1811"/>
          <ac:spMkLst>
            <pc:docMk/>
            <pc:sldMk cId="2981992259" sldId="1310"/>
            <ac:spMk id="24" creationId="{3F277357-1DFB-4F3A-B5CA-81F91EBF3E64}"/>
          </ac:spMkLst>
        </pc:spChg>
        <pc:spChg chg="add del">
          <ac:chgData name="김효관" userId="5d412245-c878-4bfb-b3ad-7c3e81fe34ff" providerId="ADAL" clId="{F272A4F9-2E3C-48FC-AD01-4CD149AB50F6}" dt="2019-03-03T02:54:30.461" v="1811"/>
          <ac:spMkLst>
            <pc:docMk/>
            <pc:sldMk cId="2981992259" sldId="1310"/>
            <ac:spMk id="25" creationId="{90D04006-1092-4A19-A603-224B39E11653}"/>
          </ac:spMkLst>
        </pc:spChg>
        <pc:spChg chg="add del">
          <ac:chgData name="김효관" userId="5d412245-c878-4bfb-b3ad-7c3e81fe34ff" providerId="ADAL" clId="{F272A4F9-2E3C-48FC-AD01-4CD149AB50F6}" dt="2019-03-03T02:54:30.461" v="1811"/>
          <ac:spMkLst>
            <pc:docMk/>
            <pc:sldMk cId="2981992259" sldId="1310"/>
            <ac:spMk id="26" creationId="{106B9D69-FFB2-4436-9998-665492E3D366}"/>
          </ac:spMkLst>
        </pc:spChg>
        <pc:spChg chg="add del mod">
          <ac:chgData name="김효관" userId="5d412245-c878-4bfb-b3ad-7c3e81fe34ff" providerId="ADAL" clId="{F272A4F9-2E3C-48FC-AD01-4CD149AB50F6}" dt="2019-03-03T02:56:26.885" v="1920" actId="478"/>
          <ac:spMkLst>
            <pc:docMk/>
            <pc:sldMk cId="2981992259" sldId="1310"/>
            <ac:spMk id="28" creationId="{E0BD1CBE-0BDB-442C-8494-957C48EA38C3}"/>
          </ac:spMkLst>
        </pc:spChg>
        <pc:spChg chg="add del mod">
          <ac:chgData name="김효관" userId="5d412245-c878-4bfb-b3ad-7c3e81fe34ff" providerId="ADAL" clId="{F272A4F9-2E3C-48FC-AD01-4CD149AB50F6}" dt="2019-03-03T02:56:26.885" v="1920" actId="478"/>
          <ac:spMkLst>
            <pc:docMk/>
            <pc:sldMk cId="2981992259" sldId="1310"/>
            <ac:spMk id="32" creationId="{21CD48DD-CC19-45CE-A892-B71E42DAF28A}"/>
          </ac:spMkLst>
        </pc:spChg>
        <pc:spChg chg="add del mod">
          <ac:chgData name="김효관" userId="5d412245-c878-4bfb-b3ad-7c3e81fe34ff" providerId="ADAL" clId="{F272A4F9-2E3C-48FC-AD01-4CD149AB50F6}" dt="2019-03-03T02:56:26.885" v="1920" actId="478"/>
          <ac:spMkLst>
            <pc:docMk/>
            <pc:sldMk cId="2981992259" sldId="1310"/>
            <ac:spMk id="33" creationId="{31CEBD5B-DD47-4FBC-8018-89B3761B243F}"/>
          </ac:spMkLst>
        </pc:spChg>
        <pc:spChg chg="add del mod">
          <ac:chgData name="김효관" userId="5d412245-c878-4bfb-b3ad-7c3e81fe34ff" providerId="ADAL" clId="{F272A4F9-2E3C-48FC-AD01-4CD149AB50F6}" dt="2019-03-03T02:56:26.885" v="1920" actId="478"/>
          <ac:spMkLst>
            <pc:docMk/>
            <pc:sldMk cId="2981992259" sldId="1310"/>
            <ac:spMk id="41" creationId="{7156CB35-BC78-4090-8F27-8F39292C7C1D}"/>
          </ac:spMkLst>
        </pc:spChg>
        <pc:spChg chg="add del mod">
          <ac:chgData name="김효관" userId="5d412245-c878-4bfb-b3ad-7c3e81fe34ff" providerId="ADAL" clId="{F272A4F9-2E3C-48FC-AD01-4CD149AB50F6}" dt="2019-03-03T02:56:26.885" v="1920" actId="478"/>
          <ac:spMkLst>
            <pc:docMk/>
            <pc:sldMk cId="2981992259" sldId="1310"/>
            <ac:spMk id="42" creationId="{57D293F5-A8A3-4BF8-9958-7CDA79DDB8D8}"/>
          </ac:spMkLst>
        </pc:spChg>
        <pc:spChg chg="add del mod">
          <ac:chgData name="김효관" userId="5d412245-c878-4bfb-b3ad-7c3e81fe34ff" providerId="ADAL" clId="{F272A4F9-2E3C-48FC-AD01-4CD149AB50F6}" dt="2019-03-03T02:56:26.885" v="1920" actId="478"/>
          <ac:spMkLst>
            <pc:docMk/>
            <pc:sldMk cId="2981992259" sldId="1310"/>
            <ac:spMk id="43" creationId="{715599CA-1438-4EED-A6A6-3F4E1704974F}"/>
          </ac:spMkLst>
        </pc:spChg>
        <pc:spChg chg="add del mod">
          <ac:chgData name="김효관" userId="5d412245-c878-4bfb-b3ad-7c3e81fe34ff" providerId="ADAL" clId="{F272A4F9-2E3C-48FC-AD01-4CD149AB50F6}" dt="2019-03-03T02:56:26.885" v="1920" actId="478"/>
          <ac:spMkLst>
            <pc:docMk/>
            <pc:sldMk cId="2981992259" sldId="1310"/>
            <ac:spMk id="44" creationId="{88D096EF-C9AD-4EE8-B0CB-B33A162EDF05}"/>
          </ac:spMkLst>
        </pc:spChg>
        <pc:spChg chg="add del mod">
          <ac:chgData name="김효관" userId="5d412245-c878-4bfb-b3ad-7c3e81fe34ff" providerId="ADAL" clId="{F272A4F9-2E3C-48FC-AD01-4CD149AB50F6}" dt="2019-03-03T02:56:26.885" v="1920" actId="478"/>
          <ac:spMkLst>
            <pc:docMk/>
            <pc:sldMk cId="2981992259" sldId="1310"/>
            <ac:spMk id="45" creationId="{623C3305-DDB7-44F7-824F-A59E5717EA6A}"/>
          </ac:spMkLst>
        </pc:spChg>
        <pc:grpChg chg="add del">
          <ac:chgData name="김효관" userId="5d412245-c878-4bfb-b3ad-7c3e81fe34ff" providerId="ADAL" clId="{F272A4F9-2E3C-48FC-AD01-4CD149AB50F6}" dt="2019-03-03T02:54:30.461" v="1811"/>
          <ac:grpSpMkLst>
            <pc:docMk/>
            <pc:sldMk cId="2981992259" sldId="1310"/>
            <ac:grpSpMk id="10" creationId="{917FBCC3-50B5-454D-8B5D-05CC87CAE645}"/>
          </ac:grpSpMkLst>
        </pc:grpChg>
        <pc:grpChg chg="add del mod">
          <ac:chgData name="김효관" userId="5d412245-c878-4bfb-b3ad-7c3e81fe34ff" providerId="ADAL" clId="{F272A4F9-2E3C-48FC-AD01-4CD149AB50F6}" dt="2019-03-03T02:56:26.885" v="1920" actId="478"/>
          <ac:grpSpMkLst>
            <pc:docMk/>
            <pc:sldMk cId="2981992259" sldId="1310"/>
            <ac:grpSpMk id="29" creationId="{90417BA7-469E-45EB-BB62-45361BE7B011}"/>
          </ac:grpSpMkLst>
        </pc:grpChg>
        <pc:picChg chg="add del">
          <ac:chgData name="김효관" userId="5d412245-c878-4bfb-b3ad-7c3e81fe34ff" providerId="ADAL" clId="{F272A4F9-2E3C-48FC-AD01-4CD149AB50F6}" dt="2019-03-03T02:54:30.461" v="1811"/>
          <ac:picMkLst>
            <pc:docMk/>
            <pc:sldMk cId="2981992259" sldId="1310"/>
            <ac:picMk id="15" creationId="{EB9C6D34-4B93-47E6-9E1D-EF455189F85E}"/>
          </ac:picMkLst>
        </pc:picChg>
        <pc:picChg chg="add del">
          <ac:chgData name="김효관" userId="5d412245-c878-4bfb-b3ad-7c3e81fe34ff" providerId="ADAL" clId="{F272A4F9-2E3C-48FC-AD01-4CD149AB50F6}" dt="2019-03-03T02:54:30.461" v="1811"/>
          <ac:picMkLst>
            <pc:docMk/>
            <pc:sldMk cId="2981992259" sldId="1310"/>
            <ac:picMk id="16" creationId="{B1DA413C-8874-4DFA-A645-05A7743D3797}"/>
          </ac:picMkLst>
        </pc:picChg>
        <pc:picChg chg="add del">
          <ac:chgData name="김효관" userId="5d412245-c878-4bfb-b3ad-7c3e81fe34ff" providerId="ADAL" clId="{F272A4F9-2E3C-48FC-AD01-4CD149AB50F6}" dt="2019-03-03T02:54:30.461" v="1811"/>
          <ac:picMkLst>
            <pc:docMk/>
            <pc:sldMk cId="2981992259" sldId="1310"/>
            <ac:picMk id="17" creationId="{F8990C5C-C010-4AB1-AD21-CC2F622B9C1B}"/>
          </ac:picMkLst>
        </pc:picChg>
        <pc:picChg chg="add del">
          <ac:chgData name="김효관" userId="5d412245-c878-4bfb-b3ad-7c3e81fe34ff" providerId="ADAL" clId="{F272A4F9-2E3C-48FC-AD01-4CD149AB50F6}" dt="2019-03-03T02:54:30.461" v="1811"/>
          <ac:picMkLst>
            <pc:docMk/>
            <pc:sldMk cId="2981992259" sldId="1310"/>
            <ac:picMk id="18" creationId="{FE1D65FD-264B-40D1-B6B3-01986D8DC29A}"/>
          </ac:picMkLst>
        </pc:picChg>
        <pc:picChg chg="add del">
          <ac:chgData name="김효관" userId="5d412245-c878-4bfb-b3ad-7c3e81fe34ff" providerId="ADAL" clId="{F272A4F9-2E3C-48FC-AD01-4CD149AB50F6}" dt="2019-03-03T02:54:30.461" v="1811"/>
          <ac:picMkLst>
            <pc:docMk/>
            <pc:sldMk cId="2981992259" sldId="1310"/>
            <ac:picMk id="19" creationId="{F566C228-5B17-4224-8C28-2D101A055F82}"/>
          </ac:picMkLst>
        </pc:picChg>
        <pc:picChg chg="add del">
          <ac:chgData name="김효관" userId="5d412245-c878-4bfb-b3ad-7c3e81fe34ff" providerId="ADAL" clId="{F272A4F9-2E3C-48FC-AD01-4CD149AB50F6}" dt="2019-03-03T02:54:30.461" v="1811"/>
          <ac:picMkLst>
            <pc:docMk/>
            <pc:sldMk cId="2981992259" sldId="1310"/>
            <ac:picMk id="20" creationId="{6985C5E3-6C01-41FA-98D0-828FEF40BD01}"/>
          </ac:picMkLst>
        </pc:picChg>
        <pc:picChg chg="add del">
          <ac:chgData name="김효관" userId="5d412245-c878-4bfb-b3ad-7c3e81fe34ff" providerId="ADAL" clId="{F272A4F9-2E3C-48FC-AD01-4CD149AB50F6}" dt="2019-03-03T02:54:30.461" v="1811"/>
          <ac:picMkLst>
            <pc:docMk/>
            <pc:sldMk cId="2981992259" sldId="1310"/>
            <ac:picMk id="21" creationId="{6717EC7C-CCB6-4E8A-B59E-30F120105FF2}"/>
          </ac:picMkLst>
        </pc:picChg>
        <pc:picChg chg="add del">
          <ac:chgData name="김효관" userId="5d412245-c878-4bfb-b3ad-7c3e81fe34ff" providerId="ADAL" clId="{F272A4F9-2E3C-48FC-AD01-4CD149AB50F6}" dt="2019-03-03T02:54:30.461" v="1811"/>
          <ac:picMkLst>
            <pc:docMk/>
            <pc:sldMk cId="2981992259" sldId="1310"/>
            <ac:picMk id="27" creationId="{01AF83F1-D966-400A-A597-438F60410BA6}"/>
          </ac:picMkLst>
        </pc:picChg>
        <pc:picChg chg="add del mod">
          <ac:chgData name="김효관" userId="5d412245-c878-4bfb-b3ad-7c3e81fe34ff" providerId="ADAL" clId="{F272A4F9-2E3C-48FC-AD01-4CD149AB50F6}" dt="2019-03-03T02:56:26.885" v="1920" actId="478"/>
          <ac:picMkLst>
            <pc:docMk/>
            <pc:sldMk cId="2981992259" sldId="1310"/>
            <ac:picMk id="34" creationId="{415BAFDE-A595-4497-A8C4-B562B9034C68}"/>
          </ac:picMkLst>
        </pc:picChg>
        <pc:picChg chg="add del mod">
          <ac:chgData name="김효관" userId="5d412245-c878-4bfb-b3ad-7c3e81fe34ff" providerId="ADAL" clId="{F272A4F9-2E3C-48FC-AD01-4CD149AB50F6}" dt="2019-03-03T02:56:26.885" v="1920" actId="478"/>
          <ac:picMkLst>
            <pc:docMk/>
            <pc:sldMk cId="2981992259" sldId="1310"/>
            <ac:picMk id="35" creationId="{2667C2D3-5E90-401A-A6BD-57E44639FB88}"/>
          </ac:picMkLst>
        </pc:picChg>
        <pc:picChg chg="add del mod">
          <ac:chgData name="김효관" userId="5d412245-c878-4bfb-b3ad-7c3e81fe34ff" providerId="ADAL" clId="{F272A4F9-2E3C-48FC-AD01-4CD149AB50F6}" dt="2019-03-03T02:56:26.885" v="1920" actId="478"/>
          <ac:picMkLst>
            <pc:docMk/>
            <pc:sldMk cId="2981992259" sldId="1310"/>
            <ac:picMk id="36" creationId="{F5DE9C6E-8D93-4D74-8C95-429D8FD51C43}"/>
          </ac:picMkLst>
        </pc:picChg>
        <pc:picChg chg="add del mod">
          <ac:chgData name="김효관" userId="5d412245-c878-4bfb-b3ad-7c3e81fe34ff" providerId="ADAL" clId="{F272A4F9-2E3C-48FC-AD01-4CD149AB50F6}" dt="2019-03-03T02:56:26.885" v="1920" actId="478"/>
          <ac:picMkLst>
            <pc:docMk/>
            <pc:sldMk cId="2981992259" sldId="1310"/>
            <ac:picMk id="37" creationId="{CCD1B770-0F92-4C56-AD6E-BC93A3E24899}"/>
          </ac:picMkLst>
        </pc:picChg>
        <pc:picChg chg="add del mod">
          <ac:chgData name="김효관" userId="5d412245-c878-4bfb-b3ad-7c3e81fe34ff" providerId="ADAL" clId="{F272A4F9-2E3C-48FC-AD01-4CD149AB50F6}" dt="2019-03-03T02:56:26.885" v="1920" actId="478"/>
          <ac:picMkLst>
            <pc:docMk/>
            <pc:sldMk cId="2981992259" sldId="1310"/>
            <ac:picMk id="38" creationId="{7747FBDA-F53E-4459-9A3D-20B83A9F2D68}"/>
          </ac:picMkLst>
        </pc:picChg>
        <pc:picChg chg="add del mod">
          <ac:chgData name="김효관" userId="5d412245-c878-4bfb-b3ad-7c3e81fe34ff" providerId="ADAL" clId="{F272A4F9-2E3C-48FC-AD01-4CD149AB50F6}" dt="2019-03-03T02:56:26.885" v="1920" actId="478"/>
          <ac:picMkLst>
            <pc:docMk/>
            <pc:sldMk cId="2981992259" sldId="1310"/>
            <ac:picMk id="39" creationId="{ED1D6735-8C86-4012-B2F3-88B95200CAF3}"/>
          </ac:picMkLst>
        </pc:picChg>
        <pc:picChg chg="add del mod">
          <ac:chgData name="김효관" userId="5d412245-c878-4bfb-b3ad-7c3e81fe34ff" providerId="ADAL" clId="{F272A4F9-2E3C-48FC-AD01-4CD149AB50F6}" dt="2019-03-03T02:56:26.885" v="1920" actId="478"/>
          <ac:picMkLst>
            <pc:docMk/>
            <pc:sldMk cId="2981992259" sldId="1310"/>
            <ac:picMk id="40" creationId="{D8E08634-D13D-458D-9024-10B3E0880245}"/>
          </ac:picMkLst>
        </pc:picChg>
        <pc:picChg chg="add del mod">
          <ac:chgData name="김효관" userId="5d412245-c878-4bfb-b3ad-7c3e81fe34ff" providerId="ADAL" clId="{F272A4F9-2E3C-48FC-AD01-4CD149AB50F6}" dt="2019-03-03T02:56:26.885" v="1920" actId="478"/>
          <ac:picMkLst>
            <pc:docMk/>
            <pc:sldMk cId="2981992259" sldId="1310"/>
            <ac:picMk id="46" creationId="{59A4260A-9285-465C-8880-C12F2F1FCDF0}"/>
          </ac:picMkLst>
        </pc:picChg>
      </pc:sldChg>
      <pc:sldChg chg="delSp">
        <pc:chgData name="김효관" userId="5d412245-c878-4bfb-b3ad-7c3e81fe34ff" providerId="ADAL" clId="{F272A4F9-2E3C-48FC-AD01-4CD149AB50F6}" dt="2019-02-13T08:43:21.932" v="5" actId="478"/>
        <pc:sldMkLst>
          <pc:docMk/>
          <pc:sldMk cId="1952944203" sldId="1312"/>
        </pc:sldMkLst>
        <pc:spChg chg="del">
          <ac:chgData name="김효관" userId="5d412245-c878-4bfb-b3ad-7c3e81fe34ff" providerId="ADAL" clId="{F272A4F9-2E3C-48FC-AD01-4CD149AB50F6}" dt="2019-02-13T08:43:21.932" v="5" actId="478"/>
          <ac:spMkLst>
            <pc:docMk/>
            <pc:sldMk cId="1952944203" sldId="1312"/>
            <ac:spMk id="40" creationId="{00000000-0000-0000-0000-000000000000}"/>
          </ac:spMkLst>
        </pc:spChg>
      </pc:sldChg>
      <pc:sldChg chg="addSp delSp modSp">
        <pc:chgData name="김효관" userId="5d412245-c878-4bfb-b3ad-7c3e81fe34ff" providerId="ADAL" clId="{F272A4F9-2E3C-48FC-AD01-4CD149AB50F6}" dt="2019-02-13T08:47:34.110" v="26" actId="14100"/>
        <pc:sldMkLst>
          <pc:docMk/>
          <pc:sldMk cId="845306241" sldId="1313"/>
        </pc:sldMkLst>
        <pc:spChg chg="del">
          <ac:chgData name="김효관" userId="5d412245-c878-4bfb-b3ad-7c3e81fe34ff" providerId="ADAL" clId="{F272A4F9-2E3C-48FC-AD01-4CD149AB50F6}" dt="2019-02-13T08:43:25.276" v="6" actId="478"/>
          <ac:spMkLst>
            <pc:docMk/>
            <pc:sldMk cId="845306241" sldId="1313"/>
            <ac:spMk id="40" creationId="{00000000-0000-0000-0000-000000000000}"/>
          </ac:spMkLst>
        </pc:spChg>
        <pc:picChg chg="add mod">
          <ac:chgData name="김효관" userId="5d412245-c878-4bfb-b3ad-7c3e81fe34ff" providerId="ADAL" clId="{F272A4F9-2E3C-48FC-AD01-4CD149AB50F6}" dt="2019-02-13T08:47:34.110" v="26" actId="14100"/>
          <ac:picMkLst>
            <pc:docMk/>
            <pc:sldMk cId="845306241" sldId="1313"/>
            <ac:picMk id="2" creationId="{6792079B-846B-4DC7-9C5F-3BAE57910090}"/>
          </ac:picMkLst>
        </pc:picChg>
        <pc:picChg chg="mod">
          <ac:chgData name="김효관" userId="5d412245-c878-4bfb-b3ad-7c3e81fe34ff" providerId="ADAL" clId="{F272A4F9-2E3C-48FC-AD01-4CD149AB50F6}" dt="2019-02-13T08:46:14.454" v="21" actId="14100"/>
          <ac:picMkLst>
            <pc:docMk/>
            <pc:sldMk cId="845306241" sldId="1313"/>
            <ac:picMk id="15" creationId="{00000000-0000-0000-0000-000000000000}"/>
          </ac:picMkLst>
        </pc:picChg>
      </pc:sldChg>
      <pc:sldChg chg="delSp">
        <pc:chgData name="김효관" userId="5d412245-c878-4bfb-b3ad-7c3e81fe34ff" providerId="ADAL" clId="{F272A4F9-2E3C-48FC-AD01-4CD149AB50F6}" dt="2019-02-13T08:43:26.839" v="7" actId="478"/>
        <pc:sldMkLst>
          <pc:docMk/>
          <pc:sldMk cId="1194304421" sldId="1314"/>
        </pc:sldMkLst>
        <pc:spChg chg="del">
          <ac:chgData name="김효관" userId="5d412245-c878-4bfb-b3ad-7c3e81fe34ff" providerId="ADAL" clId="{F272A4F9-2E3C-48FC-AD01-4CD149AB50F6}" dt="2019-02-13T08:43:26.839" v="7" actId="478"/>
          <ac:spMkLst>
            <pc:docMk/>
            <pc:sldMk cId="1194304421" sldId="1314"/>
            <ac:spMk id="64" creationId="{00000000-0000-0000-0000-000000000000}"/>
          </ac:spMkLst>
        </pc:spChg>
      </pc:sldChg>
      <pc:sldChg chg="delSp">
        <pc:chgData name="김효관" userId="5d412245-c878-4bfb-b3ad-7c3e81fe34ff" providerId="ADAL" clId="{F272A4F9-2E3C-48FC-AD01-4CD149AB50F6}" dt="2019-02-13T08:43:28.217" v="8" actId="478"/>
        <pc:sldMkLst>
          <pc:docMk/>
          <pc:sldMk cId="2285361784" sldId="1315"/>
        </pc:sldMkLst>
        <pc:spChg chg="del">
          <ac:chgData name="김효관" userId="5d412245-c878-4bfb-b3ad-7c3e81fe34ff" providerId="ADAL" clId="{F272A4F9-2E3C-48FC-AD01-4CD149AB50F6}" dt="2019-02-13T08:43:28.217" v="8" actId="478"/>
          <ac:spMkLst>
            <pc:docMk/>
            <pc:sldMk cId="2285361784" sldId="1315"/>
            <ac:spMk id="64" creationId="{00000000-0000-0000-0000-000000000000}"/>
          </ac:spMkLst>
        </pc:spChg>
      </pc:sldChg>
      <pc:sldChg chg="delSp modSp">
        <pc:chgData name="김효관" userId="5d412245-c878-4bfb-b3ad-7c3e81fe34ff" providerId="ADAL" clId="{F272A4F9-2E3C-48FC-AD01-4CD149AB50F6}" dt="2019-02-13T08:45:37.014" v="20" actId="2711"/>
        <pc:sldMkLst>
          <pc:docMk/>
          <pc:sldMk cId="503755731" sldId="1316"/>
        </pc:sldMkLst>
        <pc:spChg chg="del">
          <ac:chgData name="김효관" userId="5d412245-c878-4bfb-b3ad-7c3e81fe34ff" providerId="ADAL" clId="{F272A4F9-2E3C-48FC-AD01-4CD149AB50F6}" dt="2019-02-13T08:43:29.878" v="9" actId="478"/>
          <ac:spMkLst>
            <pc:docMk/>
            <pc:sldMk cId="503755731" sldId="1316"/>
            <ac:spMk id="55" creationId="{00000000-0000-0000-0000-000000000000}"/>
          </ac:spMkLst>
        </pc:spChg>
        <pc:spChg chg="mod">
          <ac:chgData name="김효관" userId="5d412245-c878-4bfb-b3ad-7c3e81fe34ff" providerId="ADAL" clId="{F272A4F9-2E3C-48FC-AD01-4CD149AB50F6}" dt="2019-02-13T08:45:37.014" v="20" actId="2711"/>
          <ac:spMkLst>
            <pc:docMk/>
            <pc:sldMk cId="503755731" sldId="1316"/>
            <ac:spMk id="102" creationId="{EF9F476F-7747-45A3-AFD3-F2D12860A1A4}"/>
          </ac:spMkLst>
        </pc:spChg>
        <pc:spChg chg="mod">
          <ac:chgData name="김효관" userId="5d412245-c878-4bfb-b3ad-7c3e81fe34ff" providerId="ADAL" clId="{F272A4F9-2E3C-48FC-AD01-4CD149AB50F6}" dt="2019-02-13T08:45:37.014" v="20" actId="2711"/>
          <ac:spMkLst>
            <pc:docMk/>
            <pc:sldMk cId="503755731" sldId="1316"/>
            <ac:spMk id="107" creationId="{EF9F476F-7747-45A3-AFD3-F2D12860A1A4}"/>
          </ac:spMkLst>
        </pc:spChg>
        <pc:spChg chg="mod">
          <ac:chgData name="김효관" userId="5d412245-c878-4bfb-b3ad-7c3e81fe34ff" providerId="ADAL" clId="{F272A4F9-2E3C-48FC-AD01-4CD149AB50F6}" dt="2019-02-13T08:45:37.014" v="20" actId="2711"/>
          <ac:spMkLst>
            <pc:docMk/>
            <pc:sldMk cId="503755731" sldId="1316"/>
            <ac:spMk id="109" creationId="{EF9F476F-7747-45A3-AFD3-F2D12860A1A4}"/>
          </ac:spMkLst>
        </pc:spChg>
        <pc:spChg chg="mod">
          <ac:chgData name="김효관" userId="5d412245-c878-4bfb-b3ad-7c3e81fe34ff" providerId="ADAL" clId="{F272A4F9-2E3C-48FC-AD01-4CD149AB50F6}" dt="2019-02-13T08:45:37.014" v="20" actId="2711"/>
          <ac:spMkLst>
            <pc:docMk/>
            <pc:sldMk cId="503755731" sldId="1316"/>
            <ac:spMk id="111" creationId="{EF9F476F-7747-45A3-AFD3-F2D12860A1A4}"/>
          </ac:spMkLst>
        </pc:spChg>
      </pc:sldChg>
      <pc:sldChg chg="delSp">
        <pc:chgData name="김효관" userId="5d412245-c878-4bfb-b3ad-7c3e81fe34ff" providerId="ADAL" clId="{F272A4F9-2E3C-48FC-AD01-4CD149AB50F6}" dt="2019-02-13T08:43:31.992" v="10" actId="478"/>
        <pc:sldMkLst>
          <pc:docMk/>
          <pc:sldMk cId="1565561176" sldId="1317"/>
        </pc:sldMkLst>
        <pc:spChg chg="del">
          <ac:chgData name="김효관" userId="5d412245-c878-4bfb-b3ad-7c3e81fe34ff" providerId="ADAL" clId="{F272A4F9-2E3C-48FC-AD01-4CD149AB50F6}" dt="2019-02-13T08:43:31.992" v="10" actId="478"/>
          <ac:spMkLst>
            <pc:docMk/>
            <pc:sldMk cId="1565561176" sldId="1317"/>
            <ac:spMk id="55" creationId="{00000000-0000-0000-0000-000000000000}"/>
          </ac:spMkLst>
        </pc:spChg>
      </pc:sldChg>
      <pc:sldChg chg="modSp">
        <pc:chgData name="김효관" userId="5d412245-c878-4bfb-b3ad-7c3e81fe34ff" providerId="ADAL" clId="{F272A4F9-2E3C-48FC-AD01-4CD149AB50F6}" dt="2019-02-13T08:48:28.204" v="30" actId="20577"/>
        <pc:sldMkLst>
          <pc:docMk/>
          <pc:sldMk cId="1899976064" sldId="1318"/>
        </pc:sldMkLst>
        <pc:graphicFrameChg chg="modGraphic">
          <ac:chgData name="김효관" userId="5d412245-c878-4bfb-b3ad-7c3e81fe34ff" providerId="ADAL" clId="{F272A4F9-2E3C-48FC-AD01-4CD149AB50F6}" dt="2019-02-13T08:48:28.204" v="30" actId="20577"/>
          <ac:graphicFrameMkLst>
            <pc:docMk/>
            <pc:sldMk cId="1899976064" sldId="1318"/>
            <ac:graphicFrameMk id="14" creationId="{00000000-0000-0000-0000-000000000000}"/>
          </ac:graphicFrameMkLst>
        </pc:graphicFrameChg>
      </pc:sldChg>
      <pc:sldChg chg="modSp">
        <pc:chgData name="김효관" userId="5d412245-c878-4bfb-b3ad-7c3e81fe34ff" providerId="ADAL" clId="{F272A4F9-2E3C-48FC-AD01-4CD149AB50F6}" dt="2019-02-13T08:48:22.539" v="29" actId="2711"/>
        <pc:sldMkLst>
          <pc:docMk/>
          <pc:sldMk cId="1330784011" sldId="1319"/>
        </pc:sldMkLst>
        <pc:spChg chg="mod">
          <ac:chgData name="김효관" userId="5d412245-c878-4bfb-b3ad-7c3e81fe34ff" providerId="ADAL" clId="{F272A4F9-2E3C-48FC-AD01-4CD149AB50F6}" dt="2019-02-13T08:48:22.539" v="29" actId="2711"/>
          <ac:spMkLst>
            <pc:docMk/>
            <pc:sldMk cId="1330784011" sldId="1319"/>
            <ac:spMk id="3" creationId="{00000000-0000-0000-0000-000000000000}"/>
          </ac:spMkLst>
        </pc:spChg>
        <pc:graphicFrameChg chg="modGraphic">
          <ac:chgData name="김효관" userId="5d412245-c878-4bfb-b3ad-7c3e81fe34ff" providerId="ADAL" clId="{F272A4F9-2E3C-48FC-AD01-4CD149AB50F6}" dt="2019-02-13T08:48:13.857" v="28" actId="2711"/>
          <ac:graphicFrameMkLst>
            <pc:docMk/>
            <pc:sldMk cId="1330784011" sldId="1319"/>
            <ac:graphicFrameMk id="9" creationId="{00000000-0000-0000-0000-000000000000}"/>
          </ac:graphicFrameMkLst>
        </pc:graphicFrameChg>
      </pc:sldChg>
      <pc:sldChg chg="delSp">
        <pc:chgData name="김효관" userId="5d412245-c878-4bfb-b3ad-7c3e81fe34ff" providerId="ADAL" clId="{F272A4F9-2E3C-48FC-AD01-4CD149AB50F6}" dt="2019-02-13T08:43:34.882" v="11" actId="478"/>
        <pc:sldMkLst>
          <pc:docMk/>
          <pc:sldMk cId="2202392138" sldId="1320"/>
        </pc:sldMkLst>
        <pc:spChg chg="del">
          <ac:chgData name="김효관" userId="5d412245-c878-4bfb-b3ad-7c3e81fe34ff" providerId="ADAL" clId="{F272A4F9-2E3C-48FC-AD01-4CD149AB50F6}" dt="2019-02-13T08:43:34.882" v="11" actId="478"/>
          <ac:spMkLst>
            <pc:docMk/>
            <pc:sldMk cId="2202392138" sldId="1320"/>
            <ac:spMk id="67" creationId="{00000000-0000-0000-0000-000000000000}"/>
          </ac:spMkLst>
        </pc:spChg>
      </pc:sldChg>
      <pc:sldChg chg="delSp">
        <pc:chgData name="김효관" userId="5d412245-c878-4bfb-b3ad-7c3e81fe34ff" providerId="ADAL" clId="{F272A4F9-2E3C-48FC-AD01-4CD149AB50F6}" dt="2019-02-13T08:43:36.336" v="12" actId="478"/>
        <pc:sldMkLst>
          <pc:docMk/>
          <pc:sldMk cId="3754218278" sldId="1321"/>
        </pc:sldMkLst>
        <pc:spChg chg="del">
          <ac:chgData name="김효관" userId="5d412245-c878-4bfb-b3ad-7c3e81fe34ff" providerId="ADAL" clId="{F272A4F9-2E3C-48FC-AD01-4CD149AB50F6}" dt="2019-02-13T08:43:36.336" v="12" actId="478"/>
          <ac:spMkLst>
            <pc:docMk/>
            <pc:sldMk cId="3754218278" sldId="1321"/>
            <ac:spMk id="67" creationId="{00000000-0000-0000-0000-000000000000}"/>
          </ac:spMkLst>
        </pc:spChg>
      </pc:sldChg>
      <pc:sldChg chg="delSp">
        <pc:chgData name="김효관" userId="5d412245-c878-4bfb-b3ad-7c3e81fe34ff" providerId="ADAL" clId="{F272A4F9-2E3C-48FC-AD01-4CD149AB50F6}" dt="2019-02-13T08:43:37.946" v="13" actId="478"/>
        <pc:sldMkLst>
          <pc:docMk/>
          <pc:sldMk cId="2371917569" sldId="1322"/>
        </pc:sldMkLst>
        <pc:spChg chg="del">
          <ac:chgData name="김효관" userId="5d412245-c878-4bfb-b3ad-7c3e81fe34ff" providerId="ADAL" clId="{F272A4F9-2E3C-48FC-AD01-4CD149AB50F6}" dt="2019-02-13T08:43:37.946" v="13" actId="478"/>
          <ac:spMkLst>
            <pc:docMk/>
            <pc:sldMk cId="2371917569" sldId="1322"/>
            <ac:spMk id="67" creationId="{00000000-0000-0000-0000-000000000000}"/>
          </ac:spMkLst>
        </pc:spChg>
      </pc:sldChg>
      <pc:sldChg chg="delSp">
        <pc:chgData name="김효관" userId="5d412245-c878-4bfb-b3ad-7c3e81fe34ff" providerId="ADAL" clId="{F272A4F9-2E3C-48FC-AD01-4CD149AB50F6}" dt="2019-02-13T08:43:39.425" v="14" actId="478"/>
        <pc:sldMkLst>
          <pc:docMk/>
          <pc:sldMk cId="3834348049" sldId="1323"/>
        </pc:sldMkLst>
        <pc:spChg chg="del">
          <ac:chgData name="김효관" userId="5d412245-c878-4bfb-b3ad-7c3e81fe34ff" providerId="ADAL" clId="{F272A4F9-2E3C-48FC-AD01-4CD149AB50F6}" dt="2019-02-13T08:43:39.425" v="14" actId="478"/>
          <ac:spMkLst>
            <pc:docMk/>
            <pc:sldMk cId="3834348049" sldId="1323"/>
            <ac:spMk id="67" creationId="{00000000-0000-0000-0000-000000000000}"/>
          </ac:spMkLst>
        </pc:spChg>
      </pc:sldChg>
      <pc:sldChg chg="delSp">
        <pc:chgData name="김효관" userId="5d412245-c878-4bfb-b3ad-7c3e81fe34ff" providerId="ADAL" clId="{F272A4F9-2E3C-48FC-AD01-4CD149AB50F6}" dt="2019-02-13T08:43:40.793" v="15" actId="478"/>
        <pc:sldMkLst>
          <pc:docMk/>
          <pc:sldMk cId="2993480311" sldId="1324"/>
        </pc:sldMkLst>
        <pc:spChg chg="del">
          <ac:chgData name="김효관" userId="5d412245-c878-4bfb-b3ad-7c3e81fe34ff" providerId="ADAL" clId="{F272A4F9-2E3C-48FC-AD01-4CD149AB50F6}" dt="2019-02-13T08:43:40.793" v="15" actId="478"/>
          <ac:spMkLst>
            <pc:docMk/>
            <pc:sldMk cId="2993480311" sldId="1324"/>
            <ac:spMk id="67" creationId="{00000000-0000-0000-0000-000000000000}"/>
          </ac:spMkLst>
        </pc:spChg>
      </pc:sldChg>
      <pc:sldChg chg="delSp">
        <pc:chgData name="김효관" userId="5d412245-c878-4bfb-b3ad-7c3e81fe34ff" providerId="ADAL" clId="{F272A4F9-2E3C-48FC-AD01-4CD149AB50F6}" dt="2019-02-13T08:43:42.253" v="16" actId="478"/>
        <pc:sldMkLst>
          <pc:docMk/>
          <pc:sldMk cId="822722044" sldId="1325"/>
        </pc:sldMkLst>
        <pc:spChg chg="del">
          <ac:chgData name="김효관" userId="5d412245-c878-4bfb-b3ad-7c3e81fe34ff" providerId="ADAL" clId="{F272A4F9-2E3C-48FC-AD01-4CD149AB50F6}" dt="2019-02-13T08:43:42.253" v="16" actId="478"/>
          <ac:spMkLst>
            <pc:docMk/>
            <pc:sldMk cId="822722044" sldId="1325"/>
            <ac:spMk id="67" creationId="{00000000-0000-0000-0000-000000000000}"/>
          </ac:spMkLst>
        </pc:spChg>
      </pc:sldChg>
      <pc:sldChg chg="modSp">
        <pc:chgData name="김효관" userId="5d412245-c878-4bfb-b3ad-7c3e81fe34ff" providerId="ADAL" clId="{F272A4F9-2E3C-48FC-AD01-4CD149AB50F6}" dt="2019-02-13T08:49:49.615" v="50" actId="20577"/>
        <pc:sldMkLst>
          <pc:docMk/>
          <pc:sldMk cId="967521209" sldId="1326"/>
        </pc:sldMkLst>
        <pc:spChg chg="mod">
          <ac:chgData name="김효관" userId="5d412245-c878-4bfb-b3ad-7c3e81fe34ff" providerId="ADAL" clId="{F272A4F9-2E3C-48FC-AD01-4CD149AB50F6}" dt="2019-02-13T08:49:49.615" v="50" actId="20577"/>
          <ac:spMkLst>
            <pc:docMk/>
            <pc:sldMk cId="967521209" sldId="1326"/>
            <ac:spMk id="3" creationId="{4C8E34FE-E549-4047-AD5E-E04FA33D3565}"/>
          </ac:spMkLst>
        </pc:spChg>
        <pc:spChg chg="mod">
          <ac:chgData name="김효관" userId="5d412245-c878-4bfb-b3ad-7c3e81fe34ff" providerId="ADAL" clId="{F272A4F9-2E3C-48FC-AD01-4CD149AB50F6}" dt="2019-02-13T08:49:19.375" v="32" actId="2711"/>
          <ac:spMkLst>
            <pc:docMk/>
            <pc:sldMk cId="967521209" sldId="1326"/>
            <ac:spMk id="92" creationId="{00000000-0000-0000-0000-000000000000}"/>
          </ac:spMkLst>
        </pc:spChg>
        <pc:spChg chg="mod">
          <ac:chgData name="김효관" userId="5d412245-c878-4bfb-b3ad-7c3e81fe34ff" providerId="ADAL" clId="{F272A4F9-2E3C-48FC-AD01-4CD149AB50F6}" dt="2019-02-13T08:49:10.425" v="31" actId="2711"/>
          <ac:spMkLst>
            <pc:docMk/>
            <pc:sldMk cId="967521209" sldId="1326"/>
            <ac:spMk id="101" creationId="{00000000-0000-0000-0000-000000000000}"/>
          </ac:spMkLst>
        </pc:spChg>
        <pc:graphicFrameChg chg="modGraphic">
          <ac:chgData name="김효관" userId="5d412245-c878-4bfb-b3ad-7c3e81fe34ff" providerId="ADAL" clId="{F272A4F9-2E3C-48FC-AD01-4CD149AB50F6}" dt="2019-02-13T08:49:25.586" v="33" actId="2711"/>
          <ac:graphicFrameMkLst>
            <pc:docMk/>
            <pc:sldMk cId="967521209" sldId="1326"/>
            <ac:graphicFrameMk id="97" creationId="{00000000-0000-0000-0000-000000000000}"/>
          </ac:graphicFrameMkLst>
        </pc:graphicFrameChg>
        <pc:graphicFrameChg chg="modGraphic">
          <ac:chgData name="김효관" userId="5d412245-c878-4bfb-b3ad-7c3e81fe34ff" providerId="ADAL" clId="{F272A4F9-2E3C-48FC-AD01-4CD149AB50F6}" dt="2019-02-13T08:49:31.015" v="34" actId="2711"/>
          <ac:graphicFrameMkLst>
            <pc:docMk/>
            <pc:sldMk cId="967521209" sldId="1326"/>
            <ac:graphicFrameMk id="99" creationId="{00000000-0000-0000-0000-000000000000}"/>
          </ac:graphicFrameMkLst>
        </pc:graphicFrameChg>
      </pc:sldChg>
      <pc:sldChg chg="delSp">
        <pc:chgData name="김효관" userId="5d412245-c878-4bfb-b3ad-7c3e81fe34ff" providerId="ADAL" clId="{F272A4F9-2E3C-48FC-AD01-4CD149AB50F6}" dt="2019-02-13T08:43:46.808" v="17" actId="478"/>
        <pc:sldMkLst>
          <pc:docMk/>
          <pc:sldMk cId="3209387522" sldId="1329"/>
        </pc:sldMkLst>
        <pc:spChg chg="del">
          <ac:chgData name="김효관" userId="5d412245-c878-4bfb-b3ad-7c3e81fe34ff" providerId="ADAL" clId="{F272A4F9-2E3C-48FC-AD01-4CD149AB50F6}" dt="2019-02-13T08:43:46.808" v="17" actId="478"/>
          <ac:spMkLst>
            <pc:docMk/>
            <pc:sldMk cId="3209387522" sldId="1329"/>
            <ac:spMk id="26" creationId="{00000000-0000-0000-0000-000000000000}"/>
          </ac:spMkLst>
        </pc:spChg>
      </pc:sldChg>
      <pc:sldChg chg="delSp">
        <pc:chgData name="김효관" userId="5d412245-c878-4bfb-b3ad-7c3e81fe34ff" providerId="ADAL" clId="{F272A4F9-2E3C-48FC-AD01-4CD149AB50F6}" dt="2019-02-13T08:43:47.949" v="18" actId="478"/>
        <pc:sldMkLst>
          <pc:docMk/>
          <pc:sldMk cId="2325757834" sldId="1330"/>
        </pc:sldMkLst>
        <pc:spChg chg="del">
          <ac:chgData name="김효관" userId="5d412245-c878-4bfb-b3ad-7c3e81fe34ff" providerId="ADAL" clId="{F272A4F9-2E3C-48FC-AD01-4CD149AB50F6}" dt="2019-02-13T08:43:47.949" v="18" actId="478"/>
          <ac:spMkLst>
            <pc:docMk/>
            <pc:sldMk cId="2325757834" sldId="1330"/>
            <ac:spMk id="6" creationId="{00000000-0000-0000-0000-000000000000}"/>
          </ac:spMkLst>
        </pc:spChg>
      </pc:sldChg>
      <pc:sldChg chg="modSp">
        <pc:chgData name="김효관" userId="5d412245-c878-4bfb-b3ad-7c3e81fe34ff" providerId="ADAL" clId="{F272A4F9-2E3C-48FC-AD01-4CD149AB50F6}" dt="2019-02-13T08:50:17.279" v="58" actId="1035"/>
        <pc:sldMkLst>
          <pc:docMk/>
          <pc:sldMk cId="3678574408" sldId="1355"/>
        </pc:sldMkLst>
        <pc:spChg chg="mod">
          <ac:chgData name="김효관" userId="5d412245-c878-4bfb-b3ad-7c3e81fe34ff" providerId="ADAL" clId="{F272A4F9-2E3C-48FC-AD01-4CD149AB50F6}" dt="2019-02-13T08:50:17.279" v="58" actId="1035"/>
          <ac:spMkLst>
            <pc:docMk/>
            <pc:sldMk cId="3678574408" sldId="1355"/>
            <ac:spMk id="10" creationId="{745228E0-513E-4F4F-915D-90BAC0316D30}"/>
          </ac:spMkLst>
        </pc:spChg>
        <pc:graphicFrameChg chg="modGraphic">
          <ac:chgData name="김효관" userId="5d412245-c878-4bfb-b3ad-7c3e81fe34ff" providerId="ADAL" clId="{F272A4F9-2E3C-48FC-AD01-4CD149AB50F6}" dt="2019-02-13T08:50:14.862" v="55" actId="14100"/>
          <ac:graphicFrameMkLst>
            <pc:docMk/>
            <pc:sldMk cId="3678574408" sldId="1355"/>
            <ac:graphicFrameMk id="9" creationId="{EDB80F32-4BE4-42BD-924A-5E8B09662494}"/>
          </ac:graphicFrameMkLst>
        </pc:graphicFrameChg>
        <pc:graphicFrameChg chg="mod modGraphic">
          <ac:chgData name="김효관" userId="5d412245-c878-4bfb-b3ad-7c3e81fe34ff" providerId="ADAL" clId="{F272A4F9-2E3C-48FC-AD01-4CD149AB50F6}" dt="2019-02-13T08:50:11.561" v="54" actId="1036"/>
          <ac:graphicFrameMkLst>
            <pc:docMk/>
            <pc:sldMk cId="3678574408" sldId="1355"/>
            <ac:graphicFrameMk id="11" creationId="{6B6BF534-5EDF-4E36-A11B-A43DB3BB144D}"/>
          </ac:graphicFrameMkLst>
        </pc:graphicFrameChg>
      </pc:sldChg>
      <pc:sldChg chg="modSp">
        <pc:chgData name="김효관" userId="5d412245-c878-4bfb-b3ad-7c3e81fe34ff" providerId="ADAL" clId="{F272A4F9-2E3C-48FC-AD01-4CD149AB50F6}" dt="2019-02-13T08:50:33.903" v="60" actId="207"/>
        <pc:sldMkLst>
          <pc:docMk/>
          <pc:sldMk cId="4269675767" sldId="1361"/>
        </pc:sldMkLst>
        <pc:spChg chg="mod">
          <ac:chgData name="김효관" userId="5d412245-c878-4bfb-b3ad-7c3e81fe34ff" providerId="ADAL" clId="{F272A4F9-2E3C-48FC-AD01-4CD149AB50F6}" dt="2019-02-13T08:50:33.903" v="60" actId="207"/>
          <ac:spMkLst>
            <pc:docMk/>
            <pc:sldMk cId="4269675767" sldId="1361"/>
            <ac:spMk id="5" creationId="{52E37314-DB1C-47E9-BDCE-655C1120620F}"/>
          </ac:spMkLst>
        </pc:spChg>
      </pc:sldChg>
      <pc:sldChg chg="modSp">
        <pc:chgData name="김효관" userId="5d412245-c878-4bfb-b3ad-7c3e81fe34ff" providerId="ADAL" clId="{F272A4F9-2E3C-48FC-AD01-4CD149AB50F6}" dt="2019-02-13T08:50:42.480" v="63" actId="14100"/>
        <pc:sldMkLst>
          <pc:docMk/>
          <pc:sldMk cId="324994471" sldId="1362"/>
        </pc:sldMkLst>
        <pc:spChg chg="mod">
          <ac:chgData name="김효관" userId="5d412245-c878-4bfb-b3ad-7c3e81fe34ff" providerId="ADAL" clId="{F272A4F9-2E3C-48FC-AD01-4CD149AB50F6}" dt="2019-02-13T08:50:42.480" v="63" actId="14100"/>
          <ac:spMkLst>
            <pc:docMk/>
            <pc:sldMk cId="324994471" sldId="1362"/>
            <ac:spMk id="8" creationId="{52E37314-DB1C-47E9-BDCE-655C1120620F}"/>
          </ac:spMkLst>
        </pc:spChg>
      </pc:sldChg>
      <pc:sldChg chg="modSp">
        <pc:chgData name="김효관" userId="5d412245-c878-4bfb-b3ad-7c3e81fe34ff" providerId="ADAL" clId="{F272A4F9-2E3C-48FC-AD01-4CD149AB50F6}" dt="2019-02-13T08:50:56.258" v="64" actId="207"/>
        <pc:sldMkLst>
          <pc:docMk/>
          <pc:sldMk cId="1760556906" sldId="1364"/>
        </pc:sldMkLst>
        <pc:spChg chg="mod">
          <ac:chgData name="김효관" userId="5d412245-c878-4bfb-b3ad-7c3e81fe34ff" providerId="ADAL" clId="{F272A4F9-2E3C-48FC-AD01-4CD149AB50F6}" dt="2019-02-13T08:50:56.258" v="64" actId="207"/>
          <ac:spMkLst>
            <pc:docMk/>
            <pc:sldMk cId="1760556906" sldId="1364"/>
            <ac:spMk id="15" creationId="{52E37314-DB1C-47E9-BDCE-655C1120620F}"/>
          </ac:spMkLst>
        </pc:spChg>
        <pc:spChg chg="mod">
          <ac:chgData name="김효관" userId="5d412245-c878-4bfb-b3ad-7c3e81fe34ff" providerId="ADAL" clId="{F272A4F9-2E3C-48FC-AD01-4CD149AB50F6}" dt="2019-02-13T08:50:56.258" v="64" actId="207"/>
          <ac:spMkLst>
            <pc:docMk/>
            <pc:sldMk cId="1760556906" sldId="1364"/>
            <ac:spMk id="16" creationId="{52E37314-DB1C-47E9-BDCE-655C1120620F}"/>
          </ac:spMkLst>
        </pc:spChg>
        <pc:spChg chg="mod">
          <ac:chgData name="김효관" userId="5d412245-c878-4bfb-b3ad-7c3e81fe34ff" providerId="ADAL" clId="{F272A4F9-2E3C-48FC-AD01-4CD149AB50F6}" dt="2019-02-13T08:50:56.258" v="64" actId="207"/>
          <ac:spMkLst>
            <pc:docMk/>
            <pc:sldMk cId="1760556906" sldId="1364"/>
            <ac:spMk id="17" creationId="{52E37314-DB1C-47E9-BDCE-655C1120620F}"/>
          </ac:spMkLst>
        </pc:spChg>
        <pc:spChg chg="mod">
          <ac:chgData name="김효관" userId="5d412245-c878-4bfb-b3ad-7c3e81fe34ff" providerId="ADAL" clId="{F272A4F9-2E3C-48FC-AD01-4CD149AB50F6}" dt="2019-02-13T08:50:56.258" v="64" actId="207"/>
          <ac:spMkLst>
            <pc:docMk/>
            <pc:sldMk cId="1760556906" sldId="1364"/>
            <ac:spMk id="18" creationId="{52E37314-DB1C-47E9-BDCE-655C1120620F}"/>
          </ac:spMkLst>
        </pc:spChg>
        <pc:spChg chg="mod">
          <ac:chgData name="김효관" userId="5d412245-c878-4bfb-b3ad-7c3e81fe34ff" providerId="ADAL" clId="{F272A4F9-2E3C-48FC-AD01-4CD149AB50F6}" dt="2019-02-13T08:50:56.258" v="64" actId="207"/>
          <ac:spMkLst>
            <pc:docMk/>
            <pc:sldMk cId="1760556906" sldId="1364"/>
            <ac:spMk id="19" creationId="{52E37314-DB1C-47E9-BDCE-655C1120620F}"/>
          </ac:spMkLst>
        </pc:spChg>
      </pc:sldChg>
      <pc:sldChg chg="modSp">
        <pc:chgData name="김효관" userId="5d412245-c878-4bfb-b3ad-7c3e81fe34ff" providerId="ADAL" clId="{F272A4F9-2E3C-48FC-AD01-4CD149AB50F6}" dt="2019-02-13T08:51:04.201" v="65" actId="207"/>
        <pc:sldMkLst>
          <pc:docMk/>
          <pc:sldMk cId="473315758" sldId="1365"/>
        </pc:sldMkLst>
        <pc:spChg chg="mod">
          <ac:chgData name="김효관" userId="5d412245-c878-4bfb-b3ad-7c3e81fe34ff" providerId="ADAL" clId="{F272A4F9-2E3C-48FC-AD01-4CD149AB50F6}" dt="2019-02-13T08:51:04.201" v="65" actId="207"/>
          <ac:spMkLst>
            <pc:docMk/>
            <pc:sldMk cId="473315758" sldId="1365"/>
            <ac:spMk id="14" creationId="{52E37314-DB1C-47E9-BDCE-655C1120620F}"/>
          </ac:spMkLst>
        </pc:spChg>
        <pc:spChg chg="mod">
          <ac:chgData name="김효관" userId="5d412245-c878-4bfb-b3ad-7c3e81fe34ff" providerId="ADAL" clId="{F272A4F9-2E3C-48FC-AD01-4CD149AB50F6}" dt="2019-02-13T08:51:04.201" v="65" actId="207"/>
          <ac:spMkLst>
            <pc:docMk/>
            <pc:sldMk cId="473315758" sldId="1365"/>
            <ac:spMk id="17" creationId="{52E37314-DB1C-47E9-BDCE-655C1120620F}"/>
          </ac:spMkLst>
        </pc:spChg>
        <pc:spChg chg="mod">
          <ac:chgData name="김효관" userId="5d412245-c878-4bfb-b3ad-7c3e81fe34ff" providerId="ADAL" clId="{F272A4F9-2E3C-48FC-AD01-4CD149AB50F6}" dt="2019-02-13T08:51:04.201" v="65" actId="207"/>
          <ac:spMkLst>
            <pc:docMk/>
            <pc:sldMk cId="473315758" sldId="1365"/>
            <ac:spMk id="18" creationId="{52E37314-DB1C-47E9-BDCE-655C1120620F}"/>
          </ac:spMkLst>
        </pc:spChg>
      </pc:sldChg>
      <pc:sldChg chg="modSp">
        <pc:chgData name="김효관" userId="5d412245-c878-4bfb-b3ad-7c3e81fe34ff" providerId="ADAL" clId="{F272A4F9-2E3C-48FC-AD01-4CD149AB50F6}" dt="2019-03-07T10:44:13.430" v="2334" actId="20577"/>
        <pc:sldMkLst>
          <pc:docMk/>
          <pc:sldMk cId="109379822" sldId="1367"/>
        </pc:sldMkLst>
        <pc:spChg chg="mod">
          <ac:chgData name="김효관" userId="5d412245-c878-4bfb-b3ad-7c3e81fe34ff" providerId="ADAL" clId="{F272A4F9-2E3C-48FC-AD01-4CD149AB50F6}" dt="2019-03-07T10:44:13.430" v="2334" actId="20577"/>
          <ac:spMkLst>
            <pc:docMk/>
            <pc:sldMk cId="109379822" sldId="1367"/>
            <ac:spMk id="84" creationId="{25D28A63-4757-4534-8DFF-D3CAA372FAC4}"/>
          </ac:spMkLst>
        </pc:spChg>
      </pc:sldChg>
      <pc:sldChg chg="addSp delSp modSp">
        <pc:chgData name="김효관" userId="5d412245-c878-4bfb-b3ad-7c3e81fe34ff" providerId="ADAL" clId="{F272A4F9-2E3C-48FC-AD01-4CD149AB50F6}" dt="2019-02-13T08:52:40.225" v="100" actId="207"/>
        <pc:sldMkLst>
          <pc:docMk/>
          <pc:sldMk cId="2156807594" sldId="1370"/>
        </pc:sldMkLst>
        <pc:spChg chg="mod">
          <ac:chgData name="김효관" userId="5d412245-c878-4bfb-b3ad-7c3e81fe34ff" providerId="ADAL" clId="{F272A4F9-2E3C-48FC-AD01-4CD149AB50F6}" dt="2019-02-13T08:52:40.225" v="100" actId="207"/>
          <ac:spMkLst>
            <pc:docMk/>
            <pc:sldMk cId="2156807594" sldId="1370"/>
            <ac:spMk id="43" creationId="{3517763B-CE92-4D46-954E-BE63D386DD2F}"/>
          </ac:spMkLst>
        </pc:spChg>
        <pc:spChg chg="mod">
          <ac:chgData name="김효관" userId="5d412245-c878-4bfb-b3ad-7c3e81fe34ff" providerId="ADAL" clId="{F272A4F9-2E3C-48FC-AD01-4CD149AB50F6}" dt="2019-02-13T08:52:01.144" v="95" actId="20577"/>
          <ac:spMkLst>
            <pc:docMk/>
            <pc:sldMk cId="2156807594" sldId="1370"/>
            <ac:spMk id="53" creationId="{57DF9523-C8A1-41B3-9351-22F2CC0AE2FA}"/>
          </ac:spMkLst>
        </pc:spChg>
        <pc:spChg chg="mod">
          <ac:chgData name="김효관" userId="5d412245-c878-4bfb-b3ad-7c3e81fe34ff" providerId="ADAL" clId="{F272A4F9-2E3C-48FC-AD01-4CD149AB50F6}" dt="2019-02-13T08:52:03.550" v="98" actId="20577"/>
          <ac:spMkLst>
            <pc:docMk/>
            <pc:sldMk cId="2156807594" sldId="1370"/>
            <ac:spMk id="61" creationId="{377E72E3-2D76-43BC-8E96-24A1CA592021}"/>
          </ac:spMkLst>
        </pc:spChg>
        <pc:spChg chg="del">
          <ac:chgData name="김효관" userId="5d412245-c878-4bfb-b3ad-7c3e81fe34ff" providerId="ADAL" clId="{F272A4F9-2E3C-48FC-AD01-4CD149AB50F6}" dt="2019-02-13T08:51:17.382" v="66" actId="478"/>
          <ac:spMkLst>
            <pc:docMk/>
            <pc:sldMk cId="2156807594" sldId="1370"/>
            <ac:spMk id="65" creationId="{00000000-0000-0000-0000-000000000000}"/>
          </ac:spMkLst>
        </pc:spChg>
        <pc:spChg chg="mod">
          <ac:chgData name="김효관" userId="5d412245-c878-4bfb-b3ad-7c3e81fe34ff" providerId="ADAL" clId="{F272A4F9-2E3C-48FC-AD01-4CD149AB50F6}" dt="2019-02-13T08:51:41.414" v="73" actId="1036"/>
          <ac:spMkLst>
            <pc:docMk/>
            <pc:sldMk cId="2156807594" sldId="1370"/>
            <ac:spMk id="66" creationId="{00000000-0000-0000-0000-000000000000}"/>
          </ac:spMkLst>
        </pc:spChg>
        <pc:spChg chg="del mod">
          <ac:chgData name="김효관" userId="5d412245-c878-4bfb-b3ad-7c3e81fe34ff" providerId="ADAL" clId="{F272A4F9-2E3C-48FC-AD01-4CD149AB50F6}" dt="2019-02-13T08:52:34.206" v="99" actId="478"/>
          <ac:spMkLst>
            <pc:docMk/>
            <pc:sldMk cId="2156807594" sldId="1370"/>
            <ac:spMk id="67" creationId="{00000000-0000-0000-0000-000000000000}"/>
          </ac:spMkLst>
        </pc:spChg>
        <pc:spChg chg="mod">
          <ac:chgData name="김효관" userId="5d412245-c878-4bfb-b3ad-7c3e81fe34ff" providerId="ADAL" clId="{F272A4F9-2E3C-48FC-AD01-4CD149AB50F6}" dt="2019-02-13T08:51:53.976" v="92" actId="20577"/>
          <ac:spMkLst>
            <pc:docMk/>
            <pc:sldMk cId="2156807594" sldId="1370"/>
            <ac:spMk id="71" creationId="{F6DFE463-FFC6-4642-ABC5-0C8A5FF5E395}"/>
          </ac:spMkLst>
        </pc:spChg>
        <pc:spChg chg="mod">
          <ac:chgData name="김효관" userId="5d412245-c878-4bfb-b3ad-7c3e81fe34ff" providerId="ADAL" clId="{F272A4F9-2E3C-48FC-AD01-4CD149AB50F6}" dt="2019-02-13T08:51:49.206" v="78" actId="20577"/>
          <ac:spMkLst>
            <pc:docMk/>
            <pc:sldMk cId="2156807594" sldId="1370"/>
            <ac:spMk id="73" creationId="{8EF9C999-B869-4654-8A83-FFC193FE0859}"/>
          </ac:spMkLst>
        </pc:spChg>
        <pc:grpChg chg="mod">
          <ac:chgData name="김효관" userId="5d412245-c878-4bfb-b3ad-7c3e81fe34ff" providerId="ADAL" clId="{F272A4F9-2E3C-48FC-AD01-4CD149AB50F6}" dt="2019-02-13T08:51:41.414" v="73" actId="1036"/>
          <ac:grpSpMkLst>
            <pc:docMk/>
            <pc:sldMk cId="2156807594" sldId="1370"/>
            <ac:grpSpMk id="42" creationId="{EE2F0619-D03A-4B46-9DB8-E23CEF168B9F}"/>
          </ac:grpSpMkLst>
        </pc:grpChg>
        <pc:grpChg chg="del mod">
          <ac:chgData name="김효관" userId="5d412245-c878-4bfb-b3ad-7c3e81fe34ff" providerId="ADAL" clId="{F272A4F9-2E3C-48FC-AD01-4CD149AB50F6}" dt="2019-02-13T08:52:34.206" v="99" actId="478"/>
          <ac:grpSpMkLst>
            <pc:docMk/>
            <pc:sldMk cId="2156807594" sldId="1370"/>
            <ac:grpSpMk id="47" creationId="{DD7AF9F3-D11C-48CD-9BEA-883973E4A403}"/>
          </ac:grpSpMkLst>
        </pc:grpChg>
        <pc:grpChg chg="add mod">
          <ac:chgData name="김효관" userId="5d412245-c878-4bfb-b3ad-7c3e81fe34ff" providerId="ADAL" clId="{F272A4F9-2E3C-48FC-AD01-4CD149AB50F6}" dt="2019-02-13T08:51:46.334" v="75" actId="1076"/>
          <ac:grpSpMkLst>
            <pc:docMk/>
            <pc:sldMk cId="2156807594" sldId="1370"/>
            <ac:grpSpMk id="68" creationId="{257365F1-4969-4DBA-B77C-40E9E7089764}"/>
          </ac:grpSpMkLst>
        </pc:grpChg>
        <pc:grpChg chg="mod">
          <ac:chgData name="김효관" userId="5d412245-c878-4bfb-b3ad-7c3e81fe34ff" providerId="ADAL" clId="{F272A4F9-2E3C-48FC-AD01-4CD149AB50F6}" dt="2019-02-13T08:51:43.279" v="74"/>
          <ac:grpSpMkLst>
            <pc:docMk/>
            <pc:sldMk cId="2156807594" sldId="1370"/>
            <ac:grpSpMk id="70" creationId="{4219552A-D77B-411E-919A-42EBE4ED8D0A}"/>
          </ac:grpSpMkLst>
        </pc:grpChg>
        <pc:grpChg chg="mod">
          <ac:chgData name="김효관" userId="5d412245-c878-4bfb-b3ad-7c3e81fe34ff" providerId="ADAL" clId="{F272A4F9-2E3C-48FC-AD01-4CD149AB50F6}" dt="2019-02-13T08:51:43.279" v="74"/>
          <ac:grpSpMkLst>
            <pc:docMk/>
            <pc:sldMk cId="2156807594" sldId="1370"/>
            <ac:grpSpMk id="72" creationId="{D2125740-660C-4A36-A891-B634C6A08CBA}"/>
          </ac:grpSpMkLst>
        </pc:grpChg>
      </pc:sldChg>
      <pc:sldChg chg="modSp">
        <pc:chgData name="김효관" userId="5d412245-c878-4bfb-b3ad-7c3e81fe34ff" providerId="ADAL" clId="{F272A4F9-2E3C-48FC-AD01-4CD149AB50F6}" dt="2019-02-13T08:53:53.367" v="134" actId="20577"/>
        <pc:sldMkLst>
          <pc:docMk/>
          <pc:sldMk cId="1662884" sldId="1382"/>
        </pc:sldMkLst>
        <pc:spChg chg="mod">
          <ac:chgData name="김효관" userId="5d412245-c878-4bfb-b3ad-7c3e81fe34ff" providerId="ADAL" clId="{F272A4F9-2E3C-48FC-AD01-4CD149AB50F6}" dt="2019-02-13T08:53:53.367" v="134" actId="20577"/>
          <ac:spMkLst>
            <pc:docMk/>
            <pc:sldMk cId="1662884" sldId="1382"/>
            <ac:spMk id="16" creationId="{8232EC87-1470-4AB2-A91A-E9DEBE1D945B}"/>
          </ac:spMkLst>
        </pc:spChg>
      </pc:sldChg>
      <pc:sldChg chg="modSp">
        <pc:chgData name="김효관" userId="5d412245-c878-4bfb-b3ad-7c3e81fe34ff" providerId="ADAL" clId="{F272A4F9-2E3C-48FC-AD01-4CD149AB50F6}" dt="2019-02-13T08:53:51.213" v="129" actId="20577"/>
        <pc:sldMkLst>
          <pc:docMk/>
          <pc:sldMk cId="567014415" sldId="1383"/>
        </pc:sldMkLst>
        <pc:spChg chg="mod">
          <ac:chgData name="김효관" userId="5d412245-c878-4bfb-b3ad-7c3e81fe34ff" providerId="ADAL" clId="{F272A4F9-2E3C-48FC-AD01-4CD149AB50F6}" dt="2019-02-13T08:53:51.213" v="129" actId="20577"/>
          <ac:spMkLst>
            <pc:docMk/>
            <pc:sldMk cId="567014415" sldId="1383"/>
            <ac:spMk id="16" creationId="{8232EC87-1470-4AB2-A91A-E9DEBE1D945B}"/>
          </ac:spMkLst>
        </pc:spChg>
      </pc:sldChg>
      <pc:sldChg chg="modSp">
        <pc:chgData name="김효관" userId="5d412245-c878-4bfb-b3ad-7c3e81fe34ff" providerId="ADAL" clId="{F272A4F9-2E3C-48FC-AD01-4CD149AB50F6}" dt="2019-02-13T08:53:49.039" v="124" actId="20577"/>
        <pc:sldMkLst>
          <pc:docMk/>
          <pc:sldMk cId="1549579668" sldId="1384"/>
        </pc:sldMkLst>
        <pc:spChg chg="mod">
          <ac:chgData name="김효관" userId="5d412245-c878-4bfb-b3ad-7c3e81fe34ff" providerId="ADAL" clId="{F272A4F9-2E3C-48FC-AD01-4CD149AB50F6}" dt="2019-02-13T08:53:49.039" v="124" actId="20577"/>
          <ac:spMkLst>
            <pc:docMk/>
            <pc:sldMk cId="1549579668" sldId="1384"/>
            <ac:spMk id="16" creationId="{8232EC87-1470-4AB2-A91A-E9DEBE1D945B}"/>
          </ac:spMkLst>
        </pc:spChg>
      </pc:sldChg>
      <pc:sldChg chg="modSp">
        <pc:chgData name="김효관" userId="5d412245-c878-4bfb-b3ad-7c3e81fe34ff" providerId="ADAL" clId="{F272A4F9-2E3C-48FC-AD01-4CD149AB50F6}" dt="2019-02-13T08:53:46.585" v="119" actId="20577"/>
        <pc:sldMkLst>
          <pc:docMk/>
          <pc:sldMk cId="924293737" sldId="1385"/>
        </pc:sldMkLst>
        <pc:spChg chg="mod">
          <ac:chgData name="김효관" userId="5d412245-c878-4bfb-b3ad-7c3e81fe34ff" providerId="ADAL" clId="{F272A4F9-2E3C-48FC-AD01-4CD149AB50F6}" dt="2019-02-13T08:53:46.585" v="119" actId="20577"/>
          <ac:spMkLst>
            <pc:docMk/>
            <pc:sldMk cId="924293737" sldId="1385"/>
            <ac:spMk id="16" creationId="{8232EC87-1470-4AB2-A91A-E9DEBE1D945B}"/>
          </ac:spMkLst>
        </pc:spChg>
      </pc:sldChg>
      <pc:sldChg chg="modSp">
        <pc:chgData name="김효관" userId="5d412245-c878-4bfb-b3ad-7c3e81fe34ff" providerId="ADAL" clId="{F272A4F9-2E3C-48FC-AD01-4CD149AB50F6}" dt="2019-02-13T08:53:37.884" v="110" actId="20577"/>
        <pc:sldMkLst>
          <pc:docMk/>
          <pc:sldMk cId="2090093127" sldId="1387"/>
        </pc:sldMkLst>
        <pc:spChg chg="mod">
          <ac:chgData name="김효관" userId="5d412245-c878-4bfb-b3ad-7c3e81fe34ff" providerId="ADAL" clId="{F272A4F9-2E3C-48FC-AD01-4CD149AB50F6}" dt="2019-02-13T08:53:37.884" v="110" actId="20577"/>
          <ac:spMkLst>
            <pc:docMk/>
            <pc:sldMk cId="2090093127" sldId="1387"/>
            <ac:spMk id="16" creationId="{8232EC87-1470-4AB2-A91A-E9DEBE1D945B}"/>
          </ac:spMkLst>
        </pc:spChg>
      </pc:sldChg>
      <pc:sldChg chg="modSp">
        <pc:chgData name="김효관" userId="5d412245-c878-4bfb-b3ad-7c3e81fe34ff" providerId="ADAL" clId="{F272A4F9-2E3C-48FC-AD01-4CD149AB50F6}" dt="2019-02-13T08:53:34.156" v="105" actId="20577"/>
        <pc:sldMkLst>
          <pc:docMk/>
          <pc:sldMk cId="2626114470" sldId="1388"/>
        </pc:sldMkLst>
        <pc:spChg chg="mod">
          <ac:chgData name="김효관" userId="5d412245-c878-4bfb-b3ad-7c3e81fe34ff" providerId="ADAL" clId="{F272A4F9-2E3C-48FC-AD01-4CD149AB50F6}" dt="2019-02-13T08:53:34.156" v="105" actId="20577"/>
          <ac:spMkLst>
            <pc:docMk/>
            <pc:sldMk cId="2626114470" sldId="1388"/>
            <ac:spMk id="16" creationId="{8232EC87-1470-4AB2-A91A-E9DEBE1D945B}"/>
          </ac:spMkLst>
        </pc:spChg>
      </pc:sldChg>
      <pc:sldChg chg="delSp">
        <pc:chgData name="김효관" userId="5d412245-c878-4bfb-b3ad-7c3e81fe34ff" providerId="ADAL" clId="{F272A4F9-2E3C-48FC-AD01-4CD149AB50F6}" dt="2019-02-13T08:44:26.552" v="19" actId="478"/>
        <pc:sldMkLst>
          <pc:docMk/>
          <pc:sldMk cId="4052788301" sldId="1391"/>
        </pc:sldMkLst>
        <pc:spChg chg="del">
          <ac:chgData name="김효관" userId="5d412245-c878-4bfb-b3ad-7c3e81fe34ff" providerId="ADAL" clId="{F272A4F9-2E3C-48FC-AD01-4CD149AB50F6}" dt="2019-02-13T08:44:26.552" v="19" actId="478"/>
          <ac:spMkLst>
            <pc:docMk/>
            <pc:sldMk cId="4052788301" sldId="1391"/>
            <ac:spMk id="46" creationId="{67C8DD3D-6CB4-4A95-B2ED-BCEB72E0941E}"/>
          </ac:spMkLst>
        </pc:spChg>
      </pc:sldChg>
      <pc:sldChg chg="addSp delSp modSp add delAnim modAnim">
        <pc:chgData name="김효관" userId="5d412245-c878-4bfb-b3ad-7c3e81fe34ff" providerId="ADAL" clId="{F272A4F9-2E3C-48FC-AD01-4CD149AB50F6}" dt="2019-03-03T02:36:38.624" v="1365"/>
        <pc:sldMkLst>
          <pc:docMk/>
          <pc:sldMk cId="3904644830" sldId="1408"/>
        </pc:sldMkLst>
        <pc:spChg chg="del">
          <ac:chgData name="김효관" userId="5d412245-c878-4bfb-b3ad-7c3e81fe34ff" providerId="ADAL" clId="{F272A4F9-2E3C-48FC-AD01-4CD149AB50F6}" dt="2019-03-03T02:15:41.930" v="155" actId="478"/>
          <ac:spMkLst>
            <pc:docMk/>
            <pc:sldMk cId="3904644830" sldId="1408"/>
            <ac:spMk id="3" creationId="{00000000-0000-0000-0000-000000000000}"/>
          </ac:spMkLst>
        </pc:spChg>
        <pc:spChg chg="add del mod">
          <ac:chgData name="김효관" userId="5d412245-c878-4bfb-b3ad-7c3e81fe34ff" providerId="ADAL" clId="{F272A4F9-2E3C-48FC-AD01-4CD149AB50F6}" dt="2019-03-03T02:19:15.768" v="231" actId="478"/>
          <ac:spMkLst>
            <pc:docMk/>
            <pc:sldMk cId="3904644830" sldId="1408"/>
            <ac:spMk id="5" creationId="{93E5807F-326A-49C0-ACE9-899564FD2B3C}"/>
          </ac:spMkLst>
        </pc:spChg>
        <pc:spChg chg="add del mod">
          <ac:chgData name="김효관" userId="5d412245-c878-4bfb-b3ad-7c3e81fe34ff" providerId="ADAL" clId="{F272A4F9-2E3C-48FC-AD01-4CD149AB50F6}" dt="2019-03-03T02:19:33.551" v="242" actId="478"/>
          <ac:spMkLst>
            <pc:docMk/>
            <pc:sldMk cId="3904644830" sldId="1408"/>
            <ac:spMk id="6" creationId="{0FE95ED9-D675-4754-9F9F-241E6F93F253}"/>
          </ac:spMkLst>
        </pc:spChg>
        <pc:spChg chg="add mod">
          <ac:chgData name="김효관" userId="5d412245-c878-4bfb-b3ad-7c3e81fe34ff" providerId="ADAL" clId="{F272A4F9-2E3C-48FC-AD01-4CD149AB50F6}" dt="2019-03-03T02:21:47.078" v="283" actId="14100"/>
          <ac:spMkLst>
            <pc:docMk/>
            <pc:sldMk cId="3904644830" sldId="1408"/>
            <ac:spMk id="7" creationId="{49992D73-A977-46FF-B0F5-E172A5E597BE}"/>
          </ac:spMkLst>
        </pc:spChg>
        <pc:spChg chg="add mod">
          <ac:chgData name="김효관" userId="5d412245-c878-4bfb-b3ad-7c3e81fe34ff" providerId="ADAL" clId="{F272A4F9-2E3C-48FC-AD01-4CD149AB50F6}" dt="2019-03-03T02:23:40.523" v="300" actId="14861"/>
          <ac:spMkLst>
            <pc:docMk/>
            <pc:sldMk cId="3904644830" sldId="1408"/>
            <ac:spMk id="8" creationId="{4E374250-FC42-49CA-8276-957C64C666CD}"/>
          </ac:spMkLst>
        </pc:spChg>
        <pc:spChg chg="mod">
          <ac:chgData name="김효관" userId="5d412245-c878-4bfb-b3ad-7c3e81fe34ff" providerId="ADAL" clId="{F272A4F9-2E3C-48FC-AD01-4CD149AB50F6}" dt="2019-03-03T02:36:38.624" v="1365"/>
          <ac:spMkLst>
            <pc:docMk/>
            <pc:sldMk cId="3904644830" sldId="1408"/>
            <ac:spMk id="25" creationId="{00000000-0000-0000-0000-000000000000}"/>
          </ac:spMkLst>
        </pc:spChg>
        <pc:spChg chg="del">
          <ac:chgData name="김효관" userId="5d412245-c878-4bfb-b3ad-7c3e81fe34ff" providerId="ADAL" clId="{F272A4F9-2E3C-48FC-AD01-4CD149AB50F6}" dt="2019-03-03T02:15:46.111" v="157" actId="478"/>
          <ac:spMkLst>
            <pc:docMk/>
            <pc:sldMk cId="3904644830" sldId="1408"/>
            <ac:spMk id="58" creationId="{8CA1A2EA-4E4D-4719-8A34-579068BB141B}"/>
          </ac:spMkLst>
        </pc:spChg>
        <pc:spChg chg="mod">
          <ac:chgData name="김효관" userId="5d412245-c878-4bfb-b3ad-7c3e81fe34ff" providerId="ADAL" clId="{F272A4F9-2E3C-48FC-AD01-4CD149AB50F6}" dt="2019-03-03T02:24:09.742" v="351" actId="20577"/>
          <ac:spMkLst>
            <pc:docMk/>
            <pc:sldMk cId="3904644830" sldId="1408"/>
            <ac:spMk id="60" creationId="{5DC9EFA7-A357-4D7E-B89E-BC429AAC3399}"/>
          </ac:spMkLst>
        </pc:spChg>
        <pc:spChg chg="add mod">
          <ac:chgData name="김효관" userId="5d412245-c878-4bfb-b3ad-7c3e81fe34ff" providerId="ADAL" clId="{F272A4F9-2E3C-48FC-AD01-4CD149AB50F6}" dt="2019-03-03T02:19:48.906" v="251" actId="1037"/>
          <ac:spMkLst>
            <pc:docMk/>
            <pc:sldMk cId="3904644830" sldId="1408"/>
            <ac:spMk id="62" creationId="{82651D8E-55CB-4E7F-AF55-ABA677F316C2}"/>
          </ac:spMkLst>
        </pc:spChg>
        <pc:spChg chg="add mod">
          <ac:chgData name="김효관" userId="5d412245-c878-4bfb-b3ad-7c3e81fe34ff" providerId="ADAL" clId="{F272A4F9-2E3C-48FC-AD01-4CD149AB50F6}" dt="2019-03-03T02:19:48.906" v="251" actId="1037"/>
          <ac:spMkLst>
            <pc:docMk/>
            <pc:sldMk cId="3904644830" sldId="1408"/>
            <ac:spMk id="63" creationId="{3153F7E9-903D-4D82-A2A6-6A992892D555}"/>
          </ac:spMkLst>
        </pc:spChg>
        <pc:spChg chg="add mod">
          <ac:chgData name="김효관" userId="5d412245-c878-4bfb-b3ad-7c3e81fe34ff" providerId="ADAL" clId="{F272A4F9-2E3C-48FC-AD01-4CD149AB50F6}" dt="2019-03-03T02:19:45.363" v="247" actId="1037"/>
          <ac:spMkLst>
            <pc:docMk/>
            <pc:sldMk cId="3904644830" sldId="1408"/>
            <ac:spMk id="64" creationId="{FE762DA1-E81A-44D7-90AC-0EC972E0EC98}"/>
          </ac:spMkLst>
        </pc:spChg>
        <pc:spChg chg="add mod">
          <ac:chgData name="김효관" userId="5d412245-c878-4bfb-b3ad-7c3e81fe34ff" providerId="ADAL" clId="{F272A4F9-2E3C-48FC-AD01-4CD149AB50F6}" dt="2019-03-03T02:19:43.590" v="244" actId="1076"/>
          <ac:spMkLst>
            <pc:docMk/>
            <pc:sldMk cId="3904644830" sldId="1408"/>
            <ac:spMk id="66" creationId="{79451299-AFE1-450E-911B-9BDCE1C83103}"/>
          </ac:spMkLst>
        </pc:spChg>
        <pc:spChg chg="add mod">
          <ac:chgData name="김효관" userId="5d412245-c878-4bfb-b3ad-7c3e81fe34ff" providerId="ADAL" clId="{F272A4F9-2E3C-48FC-AD01-4CD149AB50F6}" dt="2019-03-03T02:21:06.188" v="274" actId="207"/>
          <ac:spMkLst>
            <pc:docMk/>
            <pc:sldMk cId="3904644830" sldId="1408"/>
            <ac:spMk id="95" creationId="{3CE2E5F1-FECF-436D-AAAB-3A945C5C520D}"/>
          </ac:spMkLst>
        </pc:spChg>
        <pc:spChg chg="add mod">
          <ac:chgData name="김효관" userId="5d412245-c878-4bfb-b3ad-7c3e81fe34ff" providerId="ADAL" clId="{F272A4F9-2E3C-48FC-AD01-4CD149AB50F6}" dt="2019-03-03T02:20:45.156" v="272" actId="207"/>
          <ac:spMkLst>
            <pc:docMk/>
            <pc:sldMk cId="3904644830" sldId="1408"/>
            <ac:spMk id="96" creationId="{B7C227A6-7544-40D9-A731-E60C978CA389}"/>
          </ac:spMkLst>
        </pc:spChg>
        <pc:spChg chg="add mod">
          <ac:chgData name="김효관" userId="5d412245-c878-4bfb-b3ad-7c3e81fe34ff" providerId="ADAL" clId="{F272A4F9-2E3C-48FC-AD01-4CD149AB50F6}" dt="2019-03-03T02:20:57.907" v="273" actId="207"/>
          <ac:spMkLst>
            <pc:docMk/>
            <pc:sldMk cId="3904644830" sldId="1408"/>
            <ac:spMk id="97" creationId="{E7327481-83AD-41FB-B92C-F7F8C7BC186B}"/>
          </ac:spMkLst>
        </pc:spChg>
        <pc:spChg chg="add del mod">
          <ac:chgData name="김효관" userId="5d412245-c878-4bfb-b3ad-7c3e81fe34ff" providerId="ADAL" clId="{F272A4F9-2E3C-48FC-AD01-4CD149AB50F6}" dt="2019-03-03T02:22:41.146" v="284" actId="478"/>
          <ac:spMkLst>
            <pc:docMk/>
            <pc:sldMk cId="3904644830" sldId="1408"/>
            <ac:spMk id="98" creationId="{32FBE3AF-38AD-4323-AEEA-1F2BBB8E15D8}"/>
          </ac:spMkLst>
        </pc:spChg>
        <pc:spChg chg="add del mod">
          <ac:chgData name="김효관" userId="5d412245-c878-4bfb-b3ad-7c3e81fe34ff" providerId="ADAL" clId="{F272A4F9-2E3C-48FC-AD01-4CD149AB50F6}" dt="2019-03-03T02:22:41.968" v="285" actId="478"/>
          <ac:spMkLst>
            <pc:docMk/>
            <pc:sldMk cId="3904644830" sldId="1408"/>
            <ac:spMk id="99" creationId="{0DBD15E7-131C-410C-A5EC-4C2EF0005970}"/>
          </ac:spMkLst>
        </pc:spChg>
        <pc:spChg chg="add mod">
          <ac:chgData name="김효관" userId="5d412245-c878-4bfb-b3ad-7c3e81fe34ff" providerId="ADAL" clId="{F272A4F9-2E3C-48FC-AD01-4CD149AB50F6}" dt="2019-03-03T02:23:49.920" v="309"/>
          <ac:spMkLst>
            <pc:docMk/>
            <pc:sldMk cId="3904644830" sldId="1408"/>
            <ac:spMk id="100" creationId="{7B03C49C-7558-44B3-891F-43BC26E546DE}"/>
          </ac:spMkLst>
        </pc:spChg>
        <pc:spChg chg="del">
          <ac:chgData name="김효관" userId="5d412245-c878-4bfb-b3ad-7c3e81fe34ff" providerId="ADAL" clId="{F272A4F9-2E3C-48FC-AD01-4CD149AB50F6}" dt="2019-03-03T02:15:41.930" v="155" actId="478"/>
          <ac:spMkLst>
            <pc:docMk/>
            <pc:sldMk cId="3904644830" sldId="1408"/>
            <ac:spMk id="104" creationId="{00000000-0000-0000-0000-000000000000}"/>
          </ac:spMkLst>
        </pc:spChg>
        <pc:spChg chg="mod">
          <ac:chgData name="김효관" userId="5d412245-c878-4bfb-b3ad-7c3e81fe34ff" providerId="ADAL" clId="{F272A4F9-2E3C-48FC-AD01-4CD149AB50F6}" dt="2019-03-03T02:14:33.917" v="154"/>
          <ac:spMkLst>
            <pc:docMk/>
            <pc:sldMk cId="3904644830" sldId="1408"/>
            <ac:spMk id="120" creationId="{00000000-0000-0000-0000-000000000000}"/>
          </ac:spMkLst>
        </pc:spChg>
        <pc:grpChg chg="add">
          <ac:chgData name="김효관" userId="5d412245-c878-4bfb-b3ad-7c3e81fe34ff" providerId="ADAL" clId="{F272A4F9-2E3C-48FC-AD01-4CD149AB50F6}" dt="2019-03-03T02:15:42.221" v="156"/>
          <ac:grpSpMkLst>
            <pc:docMk/>
            <pc:sldMk cId="3904644830" sldId="1408"/>
            <ac:grpSpMk id="45" creationId="{B1050946-5AD0-495C-8883-C69A8AD5AD4A}"/>
          </ac:grpSpMkLst>
        </pc:grpChg>
        <pc:grpChg chg="del">
          <ac:chgData name="김효관" userId="5d412245-c878-4bfb-b3ad-7c3e81fe34ff" providerId="ADAL" clId="{F272A4F9-2E3C-48FC-AD01-4CD149AB50F6}" dt="2019-03-03T02:15:41.930" v="155" actId="478"/>
          <ac:grpSpMkLst>
            <pc:docMk/>
            <pc:sldMk cId="3904644830" sldId="1408"/>
            <ac:grpSpMk id="46" creationId="{00000000-0000-0000-0000-000000000000}"/>
          </ac:grpSpMkLst>
        </pc:grpChg>
        <pc:grpChg chg="add mod">
          <ac:chgData name="김효관" userId="5d412245-c878-4bfb-b3ad-7c3e81fe34ff" providerId="ADAL" clId="{F272A4F9-2E3C-48FC-AD01-4CD149AB50F6}" dt="2019-03-03T02:19:48.906" v="251" actId="1037"/>
          <ac:grpSpMkLst>
            <pc:docMk/>
            <pc:sldMk cId="3904644830" sldId="1408"/>
            <ac:grpSpMk id="67" creationId="{7C122ECC-E141-4C78-82C7-96B2C06A056A}"/>
          </ac:grpSpMkLst>
        </pc:grpChg>
        <pc:grpChg chg="add mod">
          <ac:chgData name="김효관" userId="5d412245-c878-4bfb-b3ad-7c3e81fe34ff" providerId="ADAL" clId="{F272A4F9-2E3C-48FC-AD01-4CD149AB50F6}" dt="2019-03-03T02:19:48.906" v="251" actId="1037"/>
          <ac:grpSpMkLst>
            <pc:docMk/>
            <pc:sldMk cId="3904644830" sldId="1408"/>
            <ac:grpSpMk id="79" creationId="{CC8ABFF4-25FF-4822-ACAB-614E927E14C6}"/>
          </ac:grpSpMkLst>
        </pc:grpChg>
        <pc:grpChg chg="add mod">
          <ac:chgData name="김효관" userId="5d412245-c878-4bfb-b3ad-7c3e81fe34ff" providerId="ADAL" clId="{F272A4F9-2E3C-48FC-AD01-4CD149AB50F6}" dt="2019-03-03T02:19:48.906" v="251" actId="1037"/>
          <ac:grpSpMkLst>
            <pc:docMk/>
            <pc:sldMk cId="3904644830" sldId="1408"/>
            <ac:grpSpMk id="86" creationId="{344C2233-99B6-41FE-BE99-BBFD8CFF29E8}"/>
          </ac:grpSpMkLst>
        </pc:grpChg>
        <pc:grpChg chg="add mod">
          <ac:chgData name="김효관" userId="5d412245-c878-4bfb-b3ad-7c3e81fe34ff" providerId="ADAL" clId="{F272A4F9-2E3C-48FC-AD01-4CD149AB50F6}" dt="2019-03-03T02:19:48.906" v="251" actId="1037"/>
          <ac:grpSpMkLst>
            <pc:docMk/>
            <pc:sldMk cId="3904644830" sldId="1408"/>
            <ac:grpSpMk id="89" creationId="{43892707-7875-40F8-91C8-ADBC49E5C649}"/>
          </ac:grpSpMkLst>
        </pc:grpChg>
        <pc:grpChg chg="add mod">
          <ac:chgData name="김효관" userId="5d412245-c878-4bfb-b3ad-7c3e81fe34ff" providerId="ADAL" clId="{F272A4F9-2E3C-48FC-AD01-4CD149AB50F6}" dt="2019-03-03T02:19:48.906" v="251" actId="1037"/>
          <ac:grpSpMkLst>
            <pc:docMk/>
            <pc:sldMk cId="3904644830" sldId="1408"/>
            <ac:grpSpMk id="92" creationId="{7B04A7B4-0158-48BB-A61E-64BE4770C2C8}"/>
          </ac:grpSpMkLst>
        </pc:grpChg>
        <pc:picChg chg="del">
          <ac:chgData name="김효관" userId="5d412245-c878-4bfb-b3ad-7c3e81fe34ff" providerId="ADAL" clId="{F272A4F9-2E3C-48FC-AD01-4CD149AB50F6}" dt="2019-03-03T02:15:41.930" v="155" actId="478"/>
          <ac:picMkLst>
            <pc:docMk/>
            <pc:sldMk cId="3904644830" sldId="1408"/>
            <ac:picMk id="2" creationId="{00000000-0000-0000-0000-000000000000}"/>
          </ac:picMkLst>
        </pc:picChg>
        <pc:picChg chg="del">
          <ac:chgData name="김효관" userId="5d412245-c878-4bfb-b3ad-7c3e81fe34ff" providerId="ADAL" clId="{F272A4F9-2E3C-48FC-AD01-4CD149AB50F6}" dt="2019-03-03T02:15:41.930" v="155" actId="478"/>
          <ac:picMkLst>
            <pc:docMk/>
            <pc:sldMk cId="3904644830" sldId="1408"/>
            <ac:picMk id="4" creationId="{00000000-0000-0000-0000-000000000000}"/>
          </ac:picMkLst>
        </pc:picChg>
        <pc:picChg chg="add mod">
          <ac:chgData name="김효관" userId="5d412245-c878-4bfb-b3ad-7c3e81fe34ff" providerId="ADAL" clId="{F272A4F9-2E3C-48FC-AD01-4CD149AB50F6}" dt="2019-03-03T02:19:48.906" v="251" actId="1037"/>
          <ac:picMkLst>
            <pc:docMk/>
            <pc:sldMk cId="3904644830" sldId="1408"/>
            <ac:picMk id="61" creationId="{4319898B-0964-4DF3-A4E0-7A433D0186F0}"/>
          </ac:picMkLst>
        </pc:picChg>
        <pc:picChg chg="add mod">
          <ac:chgData name="김효관" userId="5d412245-c878-4bfb-b3ad-7c3e81fe34ff" providerId="ADAL" clId="{F272A4F9-2E3C-48FC-AD01-4CD149AB50F6}" dt="2019-03-03T02:17:34.151" v="226" actId="1038"/>
          <ac:picMkLst>
            <pc:docMk/>
            <pc:sldMk cId="3904644830" sldId="1408"/>
            <ac:picMk id="65" creationId="{626FC92D-8C51-4342-BA0D-6B2CC8B92525}"/>
          </ac:picMkLst>
        </pc:picChg>
      </pc:sldChg>
      <pc:sldChg chg="addSp delSp modSp add delAnim">
        <pc:chgData name="김효관" userId="5d412245-c878-4bfb-b3ad-7c3e81fe34ff" providerId="ADAL" clId="{F272A4F9-2E3C-48FC-AD01-4CD149AB50F6}" dt="2019-03-03T02:36:45.947" v="1366"/>
        <pc:sldMkLst>
          <pc:docMk/>
          <pc:sldMk cId="1052341210" sldId="1409"/>
        </pc:sldMkLst>
        <pc:spChg chg="add del mod">
          <ac:chgData name="김효관" userId="5d412245-c878-4bfb-b3ad-7c3e81fe34ff" providerId="ADAL" clId="{F272A4F9-2E3C-48FC-AD01-4CD149AB50F6}" dt="2019-03-03T02:25:24.105" v="406" actId="478"/>
          <ac:spMkLst>
            <pc:docMk/>
            <pc:sldMk cId="1052341210" sldId="1409"/>
            <ac:spMk id="2" creationId="{33ADD28C-3A46-4B87-9B13-B7E6CAC6FD6E}"/>
          </ac:spMkLst>
        </pc:spChg>
        <pc:spChg chg="del">
          <ac:chgData name="김효관" userId="5d412245-c878-4bfb-b3ad-7c3e81fe34ff" providerId="ADAL" clId="{F272A4F9-2E3C-48FC-AD01-4CD149AB50F6}" dt="2019-03-03T02:24:30.263" v="401" actId="478"/>
          <ac:spMkLst>
            <pc:docMk/>
            <pc:sldMk cId="1052341210" sldId="1409"/>
            <ac:spMk id="7" creationId="{49992D73-A977-46FF-B0F5-E172A5E597BE}"/>
          </ac:spMkLst>
        </pc:spChg>
        <pc:spChg chg="del">
          <ac:chgData name="김효관" userId="5d412245-c878-4bfb-b3ad-7c3e81fe34ff" providerId="ADAL" clId="{F272A4F9-2E3C-48FC-AD01-4CD149AB50F6}" dt="2019-03-03T02:24:30.263" v="401" actId="478"/>
          <ac:spMkLst>
            <pc:docMk/>
            <pc:sldMk cId="1052341210" sldId="1409"/>
            <ac:spMk id="8" creationId="{4E374250-FC42-49CA-8276-957C64C666CD}"/>
          </ac:spMkLst>
        </pc:spChg>
        <pc:spChg chg="mod">
          <ac:chgData name="김효관" userId="5d412245-c878-4bfb-b3ad-7c3e81fe34ff" providerId="ADAL" clId="{F272A4F9-2E3C-48FC-AD01-4CD149AB50F6}" dt="2019-03-03T02:36:45.947" v="1366"/>
          <ac:spMkLst>
            <pc:docMk/>
            <pc:sldMk cId="1052341210" sldId="1409"/>
            <ac:spMk id="25" creationId="{00000000-0000-0000-0000-000000000000}"/>
          </ac:spMkLst>
        </pc:spChg>
        <pc:spChg chg="add del mod">
          <ac:chgData name="김효관" userId="5d412245-c878-4bfb-b3ad-7c3e81fe34ff" providerId="ADAL" clId="{F272A4F9-2E3C-48FC-AD01-4CD149AB50F6}" dt="2019-03-03T02:25:56.866" v="439" actId="478"/>
          <ac:spMkLst>
            <pc:docMk/>
            <pc:sldMk cId="1052341210" sldId="1409"/>
            <ac:spMk id="42" creationId="{BB49077D-DB14-4FA3-ADD2-38A7F5C5A993}"/>
          </ac:spMkLst>
        </pc:spChg>
        <pc:spChg chg="add del mod">
          <ac:chgData name="김효관" userId="5d412245-c878-4bfb-b3ad-7c3e81fe34ff" providerId="ADAL" clId="{F272A4F9-2E3C-48FC-AD01-4CD149AB50F6}" dt="2019-03-03T02:25:56.866" v="439" actId="478"/>
          <ac:spMkLst>
            <pc:docMk/>
            <pc:sldMk cId="1052341210" sldId="1409"/>
            <ac:spMk id="43" creationId="{0868D31E-F462-4B8F-ABC4-0B23ADAECA27}"/>
          </ac:spMkLst>
        </pc:spChg>
        <pc:spChg chg="mod">
          <ac:chgData name="김효관" userId="5d412245-c878-4bfb-b3ad-7c3e81fe34ff" providerId="ADAL" clId="{F272A4F9-2E3C-48FC-AD01-4CD149AB50F6}" dt="2019-03-03T02:24:26.293" v="400" actId="20577"/>
          <ac:spMkLst>
            <pc:docMk/>
            <pc:sldMk cId="1052341210" sldId="1409"/>
            <ac:spMk id="60" creationId="{5DC9EFA7-A357-4D7E-B89E-BC429AAC3399}"/>
          </ac:spMkLst>
        </pc:spChg>
        <pc:spChg chg="del">
          <ac:chgData name="김효관" userId="5d412245-c878-4bfb-b3ad-7c3e81fe34ff" providerId="ADAL" clId="{F272A4F9-2E3C-48FC-AD01-4CD149AB50F6}" dt="2019-03-03T02:24:30.263" v="401" actId="478"/>
          <ac:spMkLst>
            <pc:docMk/>
            <pc:sldMk cId="1052341210" sldId="1409"/>
            <ac:spMk id="62" creationId="{82651D8E-55CB-4E7F-AF55-ABA677F316C2}"/>
          </ac:spMkLst>
        </pc:spChg>
        <pc:spChg chg="del">
          <ac:chgData name="김효관" userId="5d412245-c878-4bfb-b3ad-7c3e81fe34ff" providerId="ADAL" clId="{F272A4F9-2E3C-48FC-AD01-4CD149AB50F6}" dt="2019-03-03T02:24:30.263" v="401" actId="478"/>
          <ac:spMkLst>
            <pc:docMk/>
            <pc:sldMk cId="1052341210" sldId="1409"/>
            <ac:spMk id="63" creationId="{3153F7E9-903D-4D82-A2A6-6A992892D555}"/>
          </ac:spMkLst>
        </pc:spChg>
        <pc:spChg chg="del">
          <ac:chgData name="김효관" userId="5d412245-c878-4bfb-b3ad-7c3e81fe34ff" providerId="ADAL" clId="{F272A4F9-2E3C-48FC-AD01-4CD149AB50F6}" dt="2019-03-03T02:24:30.263" v="401" actId="478"/>
          <ac:spMkLst>
            <pc:docMk/>
            <pc:sldMk cId="1052341210" sldId="1409"/>
            <ac:spMk id="64" creationId="{FE762DA1-E81A-44D7-90AC-0EC972E0EC98}"/>
          </ac:spMkLst>
        </pc:spChg>
        <pc:spChg chg="del">
          <ac:chgData name="김효관" userId="5d412245-c878-4bfb-b3ad-7c3e81fe34ff" providerId="ADAL" clId="{F272A4F9-2E3C-48FC-AD01-4CD149AB50F6}" dt="2019-03-03T02:24:32.634" v="402" actId="478"/>
          <ac:spMkLst>
            <pc:docMk/>
            <pc:sldMk cId="1052341210" sldId="1409"/>
            <ac:spMk id="66" creationId="{79451299-AFE1-450E-911B-9BDCE1C83103}"/>
          </ac:spMkLst>
        </pc:spChg>
        <pc:spChg chg="del">
          <ac:chgData name="김효관" userId="5d412245-c878-4bfb-b3ad-7c3e81fe34ff" providerId="ADAL" clId="{F272A4F9-2E3C-48FC-AD01-4CD149AB50F6}" dt="2019-03-03T02:24:30.263" v="401" actId="478"/>
          <ac:spMkLst>
            <pc:docMk/>
            <pc:sldMk cId="1052341210" sldId="1409"/>
            <ac:spMk id="95" creationId="{3CE2E5F1-FECF-436D-AAAB-3A945C5C520D}"/>
          </ac:spMkLst>
        </pc:spChg>
        <pc:spChg chg="del">
          <ac:chgData name="김효관" userId="5d412245-c878-4bfb-b3ad-7c3e81fe34ff" providerId="ADAL" clId="{F272A4F9-2E3C-48FC-AD01-4CD149AB50F6}" dt="2019-03-03T02:24:30.263" v="401" actId="478"/>
          <ac:spMkLst>
            <pc:docMk/>
            <pc:sldMk cId="1052341210" sldId="1409"/>
            <ac:spMk id="96" creationId="{B7C227A6-7544-40D9-A731-E60C978CA389}"/>
          </ac:spMkLst>
        </pc:spChg>
        <pc:spChg chg="del">
          <ac:chgData name="김효관" userId="5d412245-c878-4bfb-b3ad-7c3e81fe34ff" providerId="ADAL" clId="{F272A4F9-2E3C-48FC-AD01-4CD149AB50F6}" dt="2019-03-03T02:24:30.263" v="401" actId="478"/>
          <ac:spMkLst>
            <pc:docMk/>
            <pc:sldMk cId="1052341210" sldId="1409"/>
            <ac:spMk id="97" creationId="{E7327481-83AD-41FB-B92C-F7F8C7BC186B}"/>
          </ac:spMkLst>
        </pc:spChg>
        <pc:spChg chg="del">
          <ac:chgData name="김효관" userId="5d412245-c878-4bfb-b3ad-7c3e81fe34ff" providerId="ADAL" clId="{F272A4F9-2E3C-48FC-AD01-4CD149AB50F6}" dt="2019-03-03T02:24:30.263" v="401" actId="478"/>
          <ac:spMkLst>
            <pc:docMk/>
            <pc:sldMk cId="1052341210" sldId="1409"/>
            <ac:spMk id="100" creationId="{7B03C49C-7558-44B3-891F-43BC26E546DE}"/>
          </ac:spMkLst>
        </pc:spChg>
        <pc:grpChg chg="del">
          <ac:chgData name="김효관" userId="5d412245-c878-4bfb-b3ad-7c3e81fe34ff" providerId="ADAL" clId="{F272A4F9-2E3C-48FC-AD01-4CD149AB50F6}" dt="2019-03-03T02:24:30.263" v="401" actId="478"/>
          <ac:grpSpMkLst>
            <pc:docMk/>
            <pc:sldMk cId="1052341210" sldId="1409"/>
            <ac:grpSpMk id="67" creationId="{7C122ECC-E141-4C78-82C7-96B2C06A056A}"/>
          </ac:grpSpMkLst>
        </pc:grpChg>
        <pc:grpChg chg="del">
          <ac:chgData name="김효관" userId="5d412245-c878-4bfb-b3ad-7c3e81fe34ff" providerId="ADAL" clId="{F272A4F9-2E3C-48FC-AD01-4CD149AB50F6}" dt="2019-03-03T02:24:30.263" v="401" actId="478"/>
          <ac:grpSpMkLst>
            <pc:docMk/>
            <pc:sldMk cId="1052341210" sldId="1409"/>
            <ac:grpSpMk id="79" creationId="{CC8ABFF4-25FF-4822-ACAB-614E927E14C6}"/>
          </ac:grpSpMkLst>
        </pc:grpChg>
        <pc:grpChg chg="del">
          <ac:chgData name="김효관" userId="5d412245-c878-4bfb-b3ad-7c3e81fe34ff" providerId="ADAL" clId="{F272A4F9-2E3C-48FC-AD01-4CD149AB50F6}" dt="2019-03-03T02:24:30.263" v="401" actId="478"/>
          <ac:grpSpMkLst>
            <pc:docMk/>
            <pc:sldMk cId="1052341210" sldId="1409"/>
            <ac:grpSpMk id="86" creationId="{344C2233-99B6-41FE-BE99-BBFD8CFF29E8}"/>
          </ac:grpSpMkLst>
        </pc:grpChg>
        <pc:grpChg chg="del">
          <ac:chgData name="김효관" userId="5d412245-c878-4bfb-b3ad-7c3e81fe34ff" providerId="ADAL" clId="{F272A4F9-2E3C-48FC-AD01-4CD149AB50F6}" dt="2019-03-03T02:24:30.263" v="401" actId="478"/>
          <ac:grpSpMkLst>
            <pc:docMk/>
            <pc:sldMk cId="1052341210" sldId="1409"/>
            <ac:grpSpMk id="89" creationId="{43892707-7875-40F8-91C8-ADBC49E5C649}"/>
          </ac:grpSpMkLst>
        </pc:grpChg>
        <pc:grpChg chg="del">
          <ac:chgData name="김효관" userId="5d412245-c878-4bfb-b3ad-7c3e81fe34ff" providerId="ADAL" clId="{F272A4F9-2E3C-48FC-AD01-4CD149AB50F6}" dt="2019-03-03T02:24:30.263" v="401" actId="478"/>
          <ac:grpSpMkLst>
            <pc:docMk/>
            <pc:sldMk cId="1052341210" sldId="1409"/>
            <ac:grpSpMk id="92" creationId="{7B04A7B4-0158-48BB-A61E-64BE4770C2C8}"/>
          </ac:grpSpMkLst>
        </pc:grpChg>
        <pc:graphicFrameChg chg="add mod modGraphic">
          <ac:chgData name="김효관" userId="5d412245-c878-4bfb-b3ad-7c3e81fe34ff" providerId="ADAL" clId="{F272A4F9-2E3C-48FC-AD01-4CD149AB50F6}" dt="2019-03-03T02:36:27.689" v="1362" actId="113"/>
          <ac:graphicFrameMkLst>
            <pc:docMk/>
            <pc:sldMk cId="1052341210" sldId="1409"/>
            <ac:graphicFrameMk id="3" creationId="{CF367588-969C-4907-B921-4C0868BDBE41}"/>
          </ac:graphicFrameMkLst>
        </pc:graphicFrameChg>
        <pc:picChg chg="del">
          <ac:chgData name="김효관" userId="5d412245-c878-4bfb-b3ad-7c3e81fe34ff" providerId="ADAL" clId="{F272A4F9-2E3C-48FC-AD01-4CD149AB50F6}" dt="2019-03-03T02:24:30.263" v="401" actId="478"/>
          <ac:picMkLst>
            <pc:docMk/>
            <pc:sldMk cId="1052341210" sldId="1409"/>
            <ac:picMk id="61" creationId="{4319898B-0964-4DF3-A4E0-7A433D0186F0}"/>
          </ac:picMkLst>
        </pc:picChg>
        <pc:picChg chg="del">
          <ac:chgData name="김효관" userId="5d412245-c878-4bfb-b3ad-7c3e81fe34ff" providerId="ADAL" clId="{F272A4F9-2E3C-48FC-AD01-4CD149AB50F6}" dt="2019-03-03T02:24:30.263" v="401" actId="478"/>
          <ac:picMkLst>
            <pc:docMk/>
            <pc:sldMk cId="1052341210" sldId="1409"/>
            <ac:picMk id="65" creationId="{626FC92D-8C51-4342-BA0D-6B2CC8B92525}"/>
          </ac:picMkLst>
        </pc:picChg>
      </pc:sldChg>
      <pc:sldChg chg="addSp delSp modSp add delAnim">
        <pc:chgData name="김효관" userId="5d412245-c878-4bfb-b3ad-7c3e81fe34ff" providerId="ADAL" clId="{F272A4F9-2E3C-48FC-AD01-4CD149AB50F6}" dt="2019-03-03T02:36:49.567" v="1367"/>
        <pc:sldMkLst>
          <pc:docMk/>
          <pc:sldMk cId="1090394648" sldId="1410"/>
        </pc:sldMkLst>
        <pc:spChg chg="del">
          <ac:chgData name="김효관" userId="5d412245-c878-4bfb-b3ad-7c3e81fe34ff" providerId="ADAL" clId="{F272A4F9-2E3C-48FC-AD01-4CD149AB50F6}" dt="2019-03-03T02:34:50.699" v="1315" actId="478"/>
          <ac:spMkLst>
            <pc:docMk/>
            <pc:sldMk cId="1090394648" sldId="1410"/>
            <ac:spMk id="7" creationId="{49992D73-A977-46FF-B0F5-E172A5E597BE}"/>
          </ac:spMkLst>
        </pc:spChg>
        <pc:spChg chg="del">
          <ac:chgData name="김효관" userId="5d412245-c878-4bfb-b3ad-7c3e81fe34ff" providerId="ADAL" clId="{F272A4F9-2E3C-48FC-AD01-4CD149AB50F6}" dt="2019-03-03T02:34:50.699" v="1315" actId="478"/>
          <ac:spMkLst>
            <pc:docMk/>
            <pc:sldMk cId="1090394648" sldId="1410"/>
            <ac:spMk id="8" creationId="{4E374250-FC42-49CA-8276-957C64C666CD}"/>
          </ac:spMkLst>
        </pc:spChg>
        <pc:spChg chg="mod">
          <ac:chgData name="김효관" userId="5d412245-c878-4bfb-b3ad-7c3e81fe34ff" providerId="ADAL" clId="{F272A4F9-2E3C-48FC-AD01-4CD149AB50F6}" dt="2019-03-03T02:36:49.567" v="1367"/>
          <ac:spMkLst>
            <pc:docMk/>
            <pc:sldMk cId="1090394648" sldId="1410"/>
            <ac:spMk id="25" creationId="{00000000-0000-0000-0000-000000000000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41" creationId="{732B8710-D2BF-400E-BD85-03F80079FA7B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42" creationId="{7C134D4F-18DD-4877-BB9C-3963FB91A297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43" creationId="{14A56955-4A35-4542-9715-3C371CF10019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44" creationId="{15F9DC10-2218-4BE5-AE59-F38832C7B611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46" creationId="{5999430D-D4D0-457B-B7CD-EC6E142F7AB3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47" creationId="{0C557A2E-AF5C-43DA-B551-1B74FCABD388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48" creationId="{0C5AE8A4-5509-4241-9822-2E72E29FE88F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49" creationId="{11C5BEDE-14C0-4A12-B0D5-E1CEC68294D3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50" creationId="{DD3326BF-012D-41B1-80C1-CB9B077BDB36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51" creationId="{1CA4CDBE-7940-4473-A402-D5A6D573F905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52" creationId="{9E0A6002-D900-42ED-9B4C-3E2EB24D839B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53" creationId="{452D3F97-03D0-4D2C-A3A1-87757C65FF8A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54" creationId="{845FB4E9-9639-4600-B852-0F194C2779D4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55" creationId="{ED577F55-4D08-4F72-BB6E-F798D8CF0D37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56" creationId="{8EEFBC60-1427-44C8-B980-17028ED78002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57" creationId="{27F0BA07-97BE-4508-B04B-9795F97094B2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58" creationId="{4F286D27-5285-4A5C-BEE5-80898F9E2EE9}"/>
          </ac:spMkLst>
        </pc:spChg>
        <pc:spChg chg="mod">
          <ac:chgData name="김효관" userId="5d412245-c878-4bfb-b3ad-7c3e81fe34ff" providerId="ADAL" clId="{F272A4F9-2E3C-48FC-AD01-4CD149AB50F6}" dt="2019-03-03T02:35:03.851" v="1337" actId="20577"/>
          <ac:spMkLst>
            <pc:docMk/>
            <pc:sldMk cId="1090394648" sldId="1410"/>
            <ac:spMk id="60" creationId="{5DC9EFA7-A357-4D7E-B89E-BC429AAC3399}"/>
          </ac:spMkLst>
        </pc:spChg>
        <pc:spChg chg="del">
          <ac:chgData name="김효관" userId="5d412245-c878-4bfb-b3ad-7c3e81fe34ff" providerId="ADAL" clId="{F272A4F9-2E3C-48FC-AD01-4CD149AB50F6}" dt="2019-03-03T02:34:50.699" v="1315" actId="478"/>
          <ac:spMkLst>
            <pc:docMk/>
            <pc:sldMk cId="1090394648" sldId="1410"/>
            <ac:spMk id="62" creationId="{82651D8E-55CB-4E7F-AF55-ABA677F316C2}"/>
          </ac:spMkLst>
        </pc:spChg>
        <pc:spChg chg="del">
          <ac:chgData name="김효관" userId="5d412245-c878-4bfb-b3ad-7c3e81fe34ff" providerId="ADAL" clId="{F272A4F9-2E3C-48FC-AD01-4CD149AB50F6}" dt="2019-03-03T02:34:50.699" v="1315" actId="478"/>
          <ac:spMkLst>
            <pc:docMk/>
            <pc:sldMk cId="1090394648" sldId="1410"/>
            <ac:spMk id="63" creationId="{3153F7E9-903D-4D82-A2A6-6A992892D555}"/>
          </ac:spMkLst>
        </pc:spChg>
        <pc:spChg chg="del">
          <ac:chgData name="김효관" userId="5d412245-c878-4bfb-b3ad-7c3e81fe34ff" providerId="ADAL" clId="{F272A4F9-2E3C-48FC-AD01-4CD149AB50F6}" dt="2019-03-03T02:34:50.699" v="1315" actId="478"/>
          <ac:spMkLst>
            <pc:docMk/>
            <pc:sldMk cId="1090394648" sldId="1410"/>
            <ac:spMk id="64" creationId="{FE762DA1-E81A-44D7-90AC-0EC972E0EC98}"/>
          </ac:spMkLst>
        </pc:spChg>
        <pc:spChg chg="del">
          <ac:chgData name="김효관" userId="5d412245-c878-4bfb-b3ad-7c3e81fe34ff" providerId="ADAL" clId="{F272A4F9-2E3C-48FC-AD01-4CD149AB50F6}" dt="2019-03-03T02:34:54.018" v="1316" actId="478"/>
          <ac:spMkLst>
            <pc:docMk/>
            <pc:sldMk cId="1090394648" sldId="1410"/>
            <ac:spMk id="66" creationId="{79451299-AFE1-450E-911B-9BDCE1C83103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69" creationId="{6006A29A-D6F1-441D-9949-C26517AD8084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70" creationId="{4125FD71-7503-484A-942E-F905D9F6191E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73" creationId="{7B811DC6-A0C5-4C37-BF5B-0149853B0214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74" creationId="{965CE8C6-DD73-4FD4-8A91-7DB09FE92ACD}"/>
          </ac:spMkLst>
        </pc:spChg>
        <pc:spChg chg="add">
          <ac:chgData name="김효관" userId="5d412245-c878-4bfb-b3ad-7c3e81fe34ff" providerId="ADAL" clId="{F272A4F9-2E3C-48FC-AD01-4CD149AB50F6}" dt="2019-03-03T02:34:54.892" v="1317"/>
          <ac:spMkLst>
            <pc:docMk/>
            <pc:sldMk cId="1090394648" sldId="1410"/>
            <ac:spMk id="75" creationId="{2C61D74C-8958-40BA-BFAD-4F473BE6FF24}"/>
          </ac:spMkLst>
        </pc:spChg>
        <pc:spChg chg="del">
          <ac:chgData name="김효관" userId="5d412245-c878-4bfb-b3ad-7c3e81fe34ff" providerId="ADAL" clId="{F272A4F9-2E3C-48FC-AD01-4CD149AB50F6}" dt="2019-03-03T02:34:50.699" v="1315" actId="478"/>
          <ac:spMkLst>
            <pc:docMk/>
            <pc:sldMk cId="1090394648" sldId="1410"/>
            <ac:spMk id="95" creationId="{3CE2E5F1-FECF-436D-AAAB-3A945C5C520D}"/>
          </ac:spMkLst>
        </pc:spChg>
        <pc:spChg chg="del">
          <ac:chgData name="김효관" userId="5d412245-c878-4bfb-b3ad-7c3e81fe34ff" providerId="ADAL" clId="{F272A4F9-2E3C-48FC-AD01-4CD149AB50F6}" dt="2019-03-03T02:34:50.699" v="1315" actId="478"/>
          <ac:spMkLst>
            <pc:docMk/>
            <pc:sldMk cId="1090394648" sldId="1410"/>
            <ac:spMk id="96" creationId="{B7C227A6-7544-40D9-A731-E60C978CA389}"/>
          </ac:spMkLst>
        </pc:spChg>
        <pc:spChg chg="del">
          <ac:chgData name="김효관" userId="5d412245-c878-4bfb-b3ad-7c3e81fe34ff" providerId="ADAL" clId="{F272A4F9-2E3C-48FC-AD01-4CD149AB50F6}" dt="2019-03-03T02:34:50.699" v="1315" actId="478"/>
          <ac:spMkLst>
            <pc:docMk/>
            <pc:sldMk cId="1090394648" sldId="1410"/>
            <ac:spMk id="97" creationId="{E7327481-83AD-41FB-B92C-F7F8C7BC186B}"/>
          </ac:spMkLst>
        </pc:spChg>
        <pc:spChg chg="del">
          <ac:chgData name="김효관" userId="5d412245-c878-4bfb-b3ad-7c3e81fe34ff" providerId="ADAL" clId="{F272A4F9-2E3C-48FC-AD01-4CD149AB50F6}" dt="2019-03-03T02:34:50.699" v="1315" actId="478"/>
          <ac:spMkLst>
            <pc:docMk/>
            <pc:sldMk cId="1090394648" sldId="1410"/>
            <ac:spMk id="100" creationId="{7B03C49C-7558-44B3-891F-43BC26E546DE}"/>
          </ac:spMkLst>
        </pc:spChg>
        <pc:grpChg chg="del">
          <ac:chgData name="김효관" userId="5d412245-c878-4bfb-b3ad-7c3e81fe34ff" providerId="ADAL" clId="{F272A4F9-2E3C-48FC-AD01-4CD149AB50F6}" dt="2019-03-03T02:34:50.699" v="1315" actId="478"/>
          <ac:grpSpMkLst>
            <pc:docMk/>
            <pc:sldMk cId="1090394648" sldId="1410"/>
            <ac:grpSpMk id="67" creationId="{7C122ECC-E141-4C78-82C7-96B2C06A056A}"/>
          </ac:grpSpMkLst>
        </pc:grpChg>
        <pc:grpChg chg="del">
          <ac:chgData name="김효관" userId="5d412245-c878-4bfb-b3ad-7c3e81fe34ff" providerId="ADAL" clId="{F272A4F9-2E3C-48FC-AD01-4CD149AB50F6}" dt="2019-03-03T02:34:50.699" v="1315" actId="478"/>
          <ac:grpSpMkLst>
            <pc:docMk/>
            <pc:sldMk cId="1090394648" sldId="1410"/>
            <ac:grpSpMk id="79" creationId="{CC8ABFF4-25FF-4822-ACAB-614E927E14C6}"/>
          </ac:grpSpMkLst>
        </pc:grpChg>
        <pc:grpChg chg="del">
          <ac:chgData name="김효관" userId="5d412245-c878-4bfb-b3ad-7c3e81fe34ff" providerId="ADAL" clId="{F272A4F9-2E3C-48FC-AD01-4CD149AB50F6}" dt="2019-03-03T02:34:50.699" v="1315" actId="478"/>
          <ac:grpSpMkLst>
            <pc:docMk/>
            <pc:sldMk cId="1090394648" sldId="1410"/>
            <ac:grpSpMk id="86" creationId="{344C2233-99B6-41FE-BE99-BBFD8CFF29E8}"/>
          </ac:grpSpMkLst>
        </pc:grpChg>
        <pc:grpChg chg="del">
          <ac:chgData name="김효관" userId="5d412245-c878-4bfb-b3ad-7c3e81fe34ff" providerId="ADAL" clId="{F272A4F9-2E3C-48FC-AD01-4CD149AB50F6}" dt="2019-03-03T02:34:50.699" v="1315" actId="478"/>
          <ac:grpSpMkLst>
            <pc:docMk/>
            <pc:sldMk cId="1090394648" sldId="1410"/>
            <ac:grpSpMk id="89" creationId="{43892707-7875-40F8-91C8-ADBC49E5C649}"/>
          </ac:grpSpMkLst>
        </pc:grpChg>
        <pc:grpChg chg="del">
          <ac:chgData name="김효관" userId="5d412245-c878-4bfb-b3ad-7c3e81fe34ff" providerId="ADAL" clId="{F272A4F9-2E3C-48FC-AD01-4CD149AB50F6}" dt="2019-03-03T02:34:50.699" v="1315" actId="478"/>
          <ac:grpSpMkLst>
            <pc:docMk/>
            <pc:sldMk cId="1090394648" sldId="1410"/>
            <ac:grpSpMk id="92" creationId="{7B04A7B4-0158-48BB-A61E-64BE4770C2C8}"/>
          </ac:grpSpMkLst>
        </pc:grpChg>
        <pc:picChg chg="del">
          <ac:chgData name="김효관" userId="5d412245-c878-4bfb-b3ad-7c3e81fe34ff" providerId="ADAL" clId="{F272A4F9-2E3C-48FC-AD01-4CD149AB50F6}" dt="2019-03-03T02:34:50.699" v="1315" actId="478"/>
          <ac:picMkLst>
            <pc:docMk/>
            <pc:sldMk cId="1090394648" sldId="1410"/>
            <ac:picMk id="61" creationId="{4319898B-0964-4DF3-A4E0-7A433D0186F0}"/>
          </ac:picMkLst>
        </pc:picChg>
        <pc:picChg chg="del">
          <ac:chgData name="김효관" userId="5d412245-c878-4bfb-b3ad-7c3e81fe34ff" providerId="ADAL" clId="{F272A4F9-2E3C-48FC-AD01-4CD149AB50F6}" dt="2019-03-03T02:34:50.699" v="1315" actId="478"/>
          <ac:picMkLst>
            <pc:docMk/>
            <pc:sldMk cId="1090394648" sldId="1410"/>
            <ac:picMk id="65" creationId="{626FC92D-8C51-4342-BA0D-6B2CC8B92525}"/>
          </ac:picMkLst>
        </pc:picChg>
      </pc:sldChg>
      <pc:sldChg chg="addSp delSp modSp add modAnim">
        <pc:chgData name="김효관" userId="5d412245-c878-4bfb-b3ad-7c3e81fe34ff" providerId="ADAL" clId="{F272A4F9-2E3C-48FC-AD01-4CD149AB50F6}" dt="2019-03-03T02:37:17.873" v="1406" actId="20577"/>
        <pc:sldMkLst>
          <pc:docMk/>
          <pc:sldMk cId="3822116094" sldId="1411"/>
        </pc:sldMkLst>
        <pc:spChg chg="mod">
          <ac:chgData name="김효관" userId="5d412245-c878-4bfb-b3ad-7c3e81fe34ff" providerId="ADAL" clId="{F272A4F9-2E3C-48FC-AD01-4CD149AB50F6}" dt="2019-03-03T02:36:52.739" v="1368"/>
          <ac:spMkLst>
            <pc:docMk/>
            <pc:sldMk cId="3822116094" sldId="1411"/>
            <ac:spMk id="25" creationId="{00000000-0000-0000-0000-000000000000}"/>
          </ac:spMkLst>
        </pc:spChg>
        <pc:spChg chg="mod">
          <ac:chgData name="김효관" userId="5d412245-c878-4bfb-b3ad-7c3e81fe34ff" providerId="ADAL" clId="{F272A4F9-2E3C-48FC-AD01-4CD149AB50F6}" dt="2019-03-03T02:37:17.873" v="1406" actId="20577"/>
          <ac:spMkLst>
            <pc:docMk/>
            <pc:sldMk cId="3822116094" sldId="1411"/>
            <ac:spMk id="31" creationId="{E97B458E-E321-4F27-BD8E-794E698FA389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41" creationId="{732B8710-D2BF-400E-BD85-03F80079FA7B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42" creationId="{7C134D4F-18DD-4877-BB9C-3963FB91A297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43" creationId="{14A56955-4A35-4542-9715-3C371CF10019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44" creationId="{15F9DC10-2218-4BE5-AE59-F38832C7B611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46" creationId="{5999430D-D4D0-457B-B7CD-EC6E142F7AB3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47" creationId="{0C557A2E-AF5C-43DA-B551-1B74FCABD388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48" creationId="{0C5AE8A4-5509-4241-9822-2E72E29FE88F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49" creationId="{11C5BEDE-14C0-4A12-B0D5-E1CEC68294D3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50" creationId="{DD3326BF-012D-41B1-80C1-CB9B077BDB36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51" creationId="{1CA4CDBE-7940-4473-A402-D5A6D573F905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52" creationId="{9E0A6002-D900-42ED-9B4C-3E2EB24D839B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53" creationId="{452D3F97-03D0-4D2C-A3A1-87757C65FF8A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54" creationId="{845FB4E9-9639-4600-B852-0F194C2779D4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55" creationId="{ED577F55-4D08-4F72-BB6E-F798D8CF0D37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56" creationId="{8EEFBC60-1427-44C8-B980-17028ED78002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57" creationId="{27F0BA07-97BE-4508-B04B-9795F97094B2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58" creationId="{4F286D27-5285-4A5C-BEE5-80898F9E2EE9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69" creationId="{6006A29A-D6F1-441D-9949-C26517AD8084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70" creationId="{4125FD71-7503-484A-942E-F905D9F6191E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73" creationId="{7B811DC6-A0C5-4C37-BF5B-0149853B0214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74" creationId="{965CE8C6-DD73-4FD4-8A91-7DB09FE92ACD}"/>
          </ac:spMkLst>
        </pc:spChg>
        <pc:spChg chg="del">
          <ac:chgData name="김효관" userId="5d412245-c878-4bfb-b3ad-7c3e81fe34ff" providerId="ADAL" clId="{F272A4F9-2E3C-48FC-AD01-4CD149AB50F6}" dt="2019-03-03T02:35:46.080" v="1339" actId="478"/>
          <ac:spMkLst>
            <pc:docMk/>
            <pc:sldMk cId="3822116094" sldId="1411"/>
            <ac:spMk id="75" creationId="{2C61D74C-8958-40BA-BFAD-4F473BE6FF24}"/>
          </ac:spMkLst>
        </pc:spChg>
        <pc:grpChg chg="add">
          <ac:chgData name="김효관" userId="5d412245-c878-4bfb-b3ad-7c3e81fe34ff" providerId="ADAL" clId="{F272A4F9-2E3C-48FC-AD01-4CD149AB50F6}" dt="2019-03-03T02:35:46.622" v="1340"/>
          <ac:grpSpMkLst>
            <pc:docMk/>
            <pc:sldMk cId="3822116094" sldId="1411"/>
            <ac:grpSpMk id="28" creationId="{09054193-C995-49CD-8302-2ABDB437083B}"/>
          </ac:grpSpMkLst>
        </pc:grpChg>
        <pc:grpChg chg="del">
          <ac:chgData name="김효관" userId="5d412245-c878-4bfb-b3ad-7c3e81fe34ff" providerId="ADAL" clId="{F272A4F9-2E3C-48FC-AD01-4CD149AB50F6}" dt="2019-03-03T02:35:46.080" v="1339" actId="478"/>
          <ac:grpSpMkLst>
            <pc:docMk/>
            <pc:sldMk cId="3822116094" sldId="1411"/>
            <ac:grpSpMk id="45" creationId="{B1050946-5AD0-495C-8883-C69A8AD5AD4A}"/>
          </ac:grpSpMkLst>
        </pc:grpChg>
        <pc:graphicFrameChg chg="add">
          <ac:chgData name="김효관" userId="5d412245-c878-4bfb-b3ad-7c3e81fe34ff" providerId="ADAL" clId="{F272A4F9-2E3C-48FC-AD01-4CD149AB50F6}" dt="2019-03-03T02:35:46.622" v="1340"/>
          <ac:graphicFrameMkLst>
            <pc:docMk/>
            <pc:sldMk cId="3822116094" sldId="1411"/>
            <ac:graphicFrameMk id="32" creationId="{80C4E66D-FB62-4DB8-9FBE-31EB51DEE6E8}"/>
          </ac:graphicFrameMkLst>
        </pc:graphicFrameChg>
        <pc:graphicFrameChg chg="add">
          <ac:chgData name="김효관" userId="5d412245-c878-4bfb-b3ad-7c3e81fe34ff" providerId="ADAL" clId="{F272A4F9-2E3C-48FC-AD01-4CD149AB50F6}" dt="2019-03-03T02:35:46.622" v="1340"/>
          <ac:graphicFrameMkLst>
            <pc:docMk/>
            <pc:sldMk cId="3822116094" sldId="1411"/>
            <ac:graphicFrameMk id="33" creationId="{375C65CF-EA9A-483E-A86F-45C188526CDC}"/>
          </ac:graphicFrameMkLst>
        </pc:graphicFrameChg>
      </pc:sldChg>
      <pc:sldChg chg="addSp delSp modSp add ord delAnim">
        <pc:chgData name="김효관" userId="5d412245-c878-4bfb-b3ad-7c3e81fe34ff" providerId="ADAL" clId="{F272A4F9-2E3C-48FC-AD01-4CD149AB50F6}" dt="2019-03-03T02:49:31.217" v="1809" actId="207"/>
        <pc:sldMkLst>
          <pc:docMk/>
          <pc:sldMk cId="3224178665" sldId="1412"/>
        </pc:sldMkLst>
        <pc:spChg chg="mod">
          <ac:chgData name="김효관" userId="5d412245-c878-4bfb-b3ad-7c3e81fe34ff" providerId="ADAL" clId="{F272A4F9-2E3C-48FC-AD01-4CD149AB50F6}" dt="2019-03-03T02:40:53.510" v="1470" actId="20577"/>
          <ac:spMkLst>
            <pc:docMk/>
            <pc:sldMk cId="3224178665" sldId="1412"/>
            <ac:spMk id="11" creationId="{EC03532A-0912-4E0A-95B8-BE092FAD811E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12" creationId="{A1BAB838-85C4-4802-B01A-1B71AAC6DC2C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14" creationId="{399A30EC-2011-48EA-9D1C-9B908EFCB399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15" creationId="{FCB895B4-6F57-4048-96C4-450DD9870F3F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16" creationId="{4DE9C7FB-C402-4D34-A9F8-E9B11685BB2F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17" creationId="{2119C877-EB51-40B9-B489-F38C409D7675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18" creationId="{C2FD75A2-5ACA-44A2-8EF8-F430E26FFEA3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19" creationId="{7B93FAF1-5819-4E92-8AB8-3080C340EEDB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20" creationId="{E4964B72-FF74-4777-AFF2-6A44F0B5193C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21" creationId="{8F7663F0-C881-490B-A59F-642B1459B9D8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22" creationId="{10AC6213-5E91-4C22-9985-AD3A3AFCA23E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23" creationId="{923F23C6-D892-4FCF-96FC-A80556D428FB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24" creationId="{D3E6DA55-3CA2-489C-8C7B-37A9EAEFA8BC}"/>
          </ac:spMkLst>
        </pc:spChg>
        <pc:spChg chg="mod">
          <ac:chgData name="김효관" userId="5d412245-c878-4bfb-b3ad-7c3e81fe34ff" providerId="ADAL" clId="{F272A4F9-2E3C-48FC-AD01-4CD149AB50F6}" dt="2019-03-03T02:39:08.954" v="1409" actId="1076"/>
          <ac:spMkLst>
            <pc:docMk/>
            <pc:sldMk cId="3224178665" sldId="1412"/>
            <ac:spMk id="25" creationId="{00000000-0000-0000-0000-000000000000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26" creationId="{CB0C9DE5-5A60-4C48-A2D5-0B00C1F3501D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27" creationId="{F1EA5CFC-3932-4AB9-B1F9-413C6D7B2F6E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34" creationId="{28F09B79-F5DB-41BD-901D-84E460AFAF8B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35" creationId="{C2574090-BAB8-4E9A-B396-F2BBADBF10AF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36" creationId="{9926AE90-4512-4402-A930-E543C0F6B1E5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37" creationId="{83659C92-298F-4AE0-B2F6-74BA7F2812F6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38" creationId="{1C4DB278-6B9B-4F0C-8DF6-77BDD407DBD1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39" creationId="{46539FD1-8861-4312-A337-D372003C9E9A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40" creationId="{3EB42CE1-93BD-4A5F-B421-1C6C34C84FA1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41" creationId="{0CCB09C1-801C-4DD8-89F5-E99F57EE38D1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42" creationId="{E73BF3B6-3538-4307-A8A1-C38C5396DD57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44" creationId="{71A772E2-28E7-4434-8587-FC0980CA2875}"/>
          </ac:spMkLst>
        </pc:spChg>
        <pc:spChg chg="add">
          <ac:chgData name="김효관" userId="5d412245-c878-4bfb-b3ad-7c3e81fe34ff" providerId="ADAL" clId="{F272A4F9-2E3C-48FC-AD01-4CD149AB50F6}" dt="2019-03-03T02:39:15.474" v="1412"/>
          <ac:spMkLst>
            <pc:docMk/>
            <pc:sldMk cId="3224178665" sldId="1412"/>
            <ac:spMk id="45" creationId="{47AEC517-A527-4C70-B561-194F0026CDDB}"/>
          </ac:spMkLst>
        </pc:spChg>
        <pc:spChg chg="add mod">
          <ac:chgData name="김효관" userId="5d412245-c878-4bfb-b3ad-7c3e81fe34ff" providerId="ADAL" clId="{F272A4F9-2E3C-48FC-AD01-4CD149AB50F6}" dt="2019-03-03T02:49:31.217" v="1809" actId="207"/>
          <ac:spMkLst>
            <pc:docMk/>
            <pc:sldMk cId="3224178665" sldId="1412"/>
            <ac:spMk id="46" creationId="{87940CA6-2C0F-4338-8094-D5C7AC6799E6}"/>
          </ac:spMkLst>
        </pc:spChg>
        <pc:grpChg chg="add">
          <ac:chgData name="김효관" userId="5d412245-c878-4bfb-b3ad-7c3e81fe34ff" providerId="ADAL" clId="{F272A4F9-2E3C-48FC-AD01-4CD149AB50F6}" dt="2019-03-03T02:39:15.474" v="1412"/>
          <ac:grpSpMkLst>
            <pc:docMk/>
            <pc:sldMk cId="3224178665" sldId="1412"/>
            <ac:grpSpMk id="9" creationId="{0D5861A7-770A-4D1A-99A2-2A1A518F8F6C}"/>
          </ac:grpSpMkLst>
        </pc:grpChg>
        <pc:grpChg chg="del">
          <ac:chgData name="김효관" userId="5d412245-c878-4bfb-b3ad-7c3e81fe34ff" providerId="ADAL" clId="{F272A4F9-2E3C-48FC-AD01-4CD149AB50F6}" dt="2019-03-03T02:39:14.023" v="1411" actId="478"/>
          <ac:grpSpMkLst>
            <pc:docMk/>
            <pc:sldMk cId="3224178665" sldId="1412"/>
            <ac:grpSpMk id="28" creationId="{09054193-C995-49CD-8302-2ABDB437083B}"/>
          </ac:grpSpMkLst>
        </pc:grpChg>
        <pc:graphicFrameChg chg="del">
          <ac:chgData name="김효관" userId="5d412245-c878-4bfb-b3ad-7c3e81fe34ff" providerId="ADAL" clId="{F272A4F9-2E3C-48FC-AD01-4CD149AB50F6}" dt="2019-03-03T02:39:12.100" v="1410" actId="478"/>
          <ac:graphicFrameMkLst>
            <pc:docMk/>
            <pc:sldMk cId="3224178665" sldId="1412"/>
            <ac:graphicFrameMk id="32" creationId="{80C4E66D-FB62-4DB8-9FBE-31EB51DEE6E8}"/>
          </ac:graphicFrameMkLst>
        </pc:graphicFrameChg>
        <pc:graphicFrameChg chg="del">
          <ac:chgData name="김효관" userId="5d412245-c878-4bfb-b3ad-7c3e81fe34ff" providerId="ADAL" clId="{F272A4F9-2E3C-48FC-AD01-4CD149AB50F6}" dt="2019-03-03T02:39:12.100" v="1410" actId="478"/>
          <ac:graphicFrameMkLst>
            <pc:docMk/>
            <pc:sldMk cId="3224178665" sldId="1412"/>
            <ac:graphicFrameMk id="33" creationId="{375C65CF-EA9A-483E-A86F-45C188526CDC}"/>
          </ac:graphicFrameMkLst>
        </pc:graphicFrameChg>
        <pc:picChg chg="add">
          <ac:chgData name="김효관" userId="5d412245-c878-4bfb-b3ad-7c3e81fe34ff" providerId="ADAL" clId="{F272A4F9-2E3C-48FC-AD01-4CD149AB50F6}" dt="2019-03-03T02:39:15.474" v="1412"/>
          <ac:picMkLst>
            <pc:docMk/>
            <pc:sldMk cId="3224178665" sldId="1412"/>
            <ac:picMk id="13" creationId="{AB10B646-9BB7-402D-B99D-311B9C41AC82}"/>
          </ac:picMkLst>
        </pc:picChg>
        <pc:picChg chg="add">
          <ac:chgData name="김효관" userId="5d412245-c878-4bfb-b3ad-7c3e81fe34ff" providerId="ADAL" clId="{F272A4F9-2E3C-48FC-AD01-4CD149AB50F6}" dt="2019-03-03T02:39:15.474" v="1412"/>
          <ac:picMkLst>
            <pc:docMk/>
            <pc:sldMk cId="3224178665" sldId="1412"/>
            <ac:picMk id="43" creationId="{A5C94194-13E6-4F63-8CCD-B1E95436E360}"/>
          </ac:picMkLst>
        </pc:picChg>
      </pc:sldChg>
      <pc:sldChg chg="addSp delSp modSp add">
        <pc:chgData name="김효관" userId="5d412245-c878-4bfb-b3ad-7c3e81fe34ff" providerId="ADAL" clId="{F272A4F9-2E3C-48FC-AD01-4CD149AB50F6}" dt="2019-03-03T02:41:33.664" v="1544" actId="20577"/>
        <pc:sldMkLst>
          <pc:docMk/>
          <pc:sldMk cId="4268629722" sldId="1413"/>
        </pc:sldMkLst>
        <pc:spChg chg="mod">
          <ac:chgData name="김효관" userId="5d412245-c878-4bfb-b3ad-7c3e81fe34ff" providerId="ADAL" clId="{F272A4F9-2E3C-48FC-AD01-4CD149AB50F6}" dt="2019-03-03T02:39:34.894" v="1447"/>
          <ac:spMkLst>
            <pc:docMk/>
            <pc:sldMk cId="4268629722" sldId="1413"/>
            <ac:spMk id="11" creationId="{EC03532A-0912-4E0A-95B8-BE092FAD811E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14" creationId="{399A30EC-2011-48EA-9D1C-9B908EFCB399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15" creationId="{FCB895B4-6F57-4048-96C4-450DD9870F3F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16" creationId="{4DE9C7FB-C402-4D34-A9F8-E9B11685BB2F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17" creationId="{2119C877-EB51-40B9-B489-F38C409D7675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18" creationId="{C2FD75A2-5ACA-44A2-8EF8-F430E26FFEA3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19" creationId="{7B93FAF1-5819-4E92-8AB8-3080C340EEDB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20" creationId="{E4964B72-FF74-4777-AFF2-6A44F0B5193C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21" creationId="{8F7663F0-C881-490B-A59F-642B1459B9D8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22" creationId="{10AC6213-5E91-4C22-9985-AD3A3AFCA23E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23" creationId="{923F23C6-D892-4FCF-96FC-A80556D428FB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24" creationId="{D3E6DA55-3CA2-489C-8C7B-37A9EAEFA8BC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26" creationId="{CB0C9DE5-5A60-4C48-A2D5-0B00C1F3501D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27" creationId="{F1EA5CFC-3932-4AB9-B1F9-413C6D7B2F6E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34" creationId="{28F09B79-F5DB-41BD-901D-84E460AFAF8B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35" creationId="{C2574090-BAB8-4E9A-B396-F2BBADBF10AF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36" creationId="{9926AE90-4512-4402-A930-E543C0F6B1E5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37" creationId="{83659C92-298F-4AE0-B2F6-74BA7F2812F6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38" creationId="{1C4DB278-6B9B-4F0C-8DF6-77BDD407DBD1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39" creationId="{46539FD1-8861-4312-A337-D372003C9E9A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40" creationId="{3EB42CE1-93BD-4A5F-B421-1C6C34C84FA1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41" creationId="{0CCB09C1-801C-4DD8-89F5-E99F57EE38D1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42" creationId="{E73BF3B6-3538-4307-A8A1-C38C5396DD57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44" creationId="{71A772E2-28E7-4434-8587-FC0980CA2875}"/>
          </ac:spMkLst>
        </pc:spChg>
        <pc:spChg chg="del">
          <ac:chgData name="김효관" userId="5d412245-c878-4bfb-b3ad-7c3e81fe34ff" providerId="ADAL" clId="{F272A4F9-2E3C-48FC-AD01-4CD149AB50F6}" dt="2019-03-03T02:39:52.432" v="1448" actId="478"/>
          <ac:spMkLst>
            <pc:docMk/>
            <pc:sldMk cId="4268629722" sldId="1413"/>
            <ac:spMk id="45" creationId="{47AEC517-A527-4C70-B561-194F0026CDDB}"/>
          </ac:spMkLst>
        </pc:spChg>
        <pc:spChg chg="mod">
          <ac:chgData name="김효관" userId="5d412245-c878-4bfb-b3ad-7c3e81fe34ff" providerId="ADAL" clId="{F272A4F9-2E3C-48FC-AD01-4CD149AB50F6}" dt="2019-03-03T02:41:33.664" v="1544" actId="20577"/>
          <ac:spMkLst>
            <pc:docMk/>
            <pc:sldMk cId="4268629722" sldId="1413"/>
            <ac:spMk id="47" creationId="{F19566A7-7990-46ED-93FC-37D1D0BA4E6C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49" creationId="{776CBA31-5961-423C-B161-78ECAB9B112F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50" creationId="{450ED465-AC09-4F82-9DC1-D1D3066DE347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51" creationId="{0AC30616-D978-43FB-83AB-935AEDD34BFF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54" creationId="{26F48D02-AC25-4031-800B-53461176C4D1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55" creationId="{7C4A0B21-6E0E-4251-BBA6-E33F7401C4F0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56" creationId="{E4D3BE89-54C8-4D9E-9BD6-8E19ACF80705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57" creationId="{E93D0EA2-AD2D-41E4-BB3C-ABADAA55E9B5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58" creationId="{028E4DF2-34CB-4CC8-A98C-80A723F105BD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59" creationId="{3559A566-2161-4484-8D71-9D7C566E3133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60" creationId="{04C7EE92-A3B2-4067-88CA-EA458E7E4EB2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61" creationId="{A000734F-AB3E-4183-80E2-1593D50811D9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64" creationId="{FD64B7E2-7742-4EB1-86A2-F92EE40DDF63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65" creationId="{CBE04016-09D4-454E-B578-2CAC1A220EDC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66" creationId="{1765C015-12C7-463F-B111-CB8C078BAFE1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67" creationId="{9E4FD201-2798-41F1-A7F5-2B1A993A49AD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68" creationId="{17592C3D-9E8B-47E8-8CBE-B8C2B7A7EDD3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69" creationId="{36117874-0E51-4DB2-B0EB-71108A0C91A0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70" creationId="{C09E2DF5-87AF-4341-B54E-E652C18F586B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71" creationId="{DD1B930B-3C8F-4705-8F69-6EBBBF644062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72" creationId="{AAFCBFDF-2823-4E5D-BC19-02518DC8604D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73" creationId="{84117EF5-413E-4BE6-BAE9-8B02CE09EBEC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74" creationId="{FDBA516E-9020-4F68-A040-862CB4A70BC2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75" creationId="{E557C169-7D9B-4135-AADC-3A3593229134}"/>
          </ac:spMkLst>
        </pc:spChg>
        <pc:spChg chg="add">
          <ac:chgData name="김효관" userId="5d412245-c878-4bfb-b3ad-7c3e81fe34ff" providerId="ADAL" clId="{F272A4F9-2E3C-48FC-AD01-4CD149AB50F6}" dt="2019-03-03T02:39:53.018" v="1449"/>
          <ac:spMkLst>
            <pc:docMk/>
            <pc:sldMk cId="4268629722" sldId="1413"/>
            <ac:spMk id="76" creationId="{D01C3462-6954-4728-9795-CD9DC8B7C026}"/>
          </ac:spMkLst>
        </pc:spChg>
        <pc:grpChg chg="add">
          <ac:chgData name="김효관" userId="5d412245-c878-4bfb-b3ad-7c3e81fe34ff" providerId="ADAL" clId="{F272A4F9-2E3C-48FC-AD01-4CD149AB50F6}" dt="2019-03-03T02:39:53.018" v="1449"/>
          <ac:grpSpMkLst>
            <pc:docMk/>
            <pc:sldMk cId="4268629722" sldId="1413"/>
            <ac:grpSpMk id="33" creationId="{DECD9375-946A-4E31-B2C9-DCF72FB4775F}"/>
          </ac:grpSpMkLst>
        </pc:grpChg>
        <pc:graphicFrameChg chg="add">
          <ac:chgData name="김효관" userId="5d412245-c878-4bfb-b3ad-7c3e81fe34ff" providerId="ADAL" clId="{F272A4F9-2E3C-48FC-AD01-4CD149AB50F6}" dt="2019-03-03T02:39:53.018" v="1449"/>
          <ac:graphicFrameMkLst>
            <pc:docMk/>
            <pc:sldMk cId="4268629722" sldId="1413"/>
            <ac:graphicFrameMk id="48" creationId="{44890AEE-6092-46BF-8F4C-C5770FD13959}"/>
          </ac:graphicFrameMkLst>
        </pc:graphicFrameChg>
        <pc:picChg chg="del">
          <ac:chgData name="김효관" userId="5d412245-c878-4bfb-b3ad-7c3e81fe34ff" providerId="ADAL" clId="{F272A4F9-2E3C-48FC-AD01-4CD149AB50F6}" dt="2019-03-03T02:39:52.432" v="1448" actId="478"/>
          <ac:picMkLst>
            <pc:docMk/>
            <pc:sldMk cId="4268629722" sldId="1413"/>
            <ac:picMk id="13" creationId="{AB10B646-9BB7-402D-B99D-311B9C41AC82}"/>
          </ac:picMkLst>
        </pc:picChg>
        <pc:picChg chg="del">
          <ac:chgData name="김효관" userId="5d412245-c878-4bfb-b3ad-7c3e81fe34ff" providerId="ADAL" clId="{F272A4F9-2E3C-48FC-AD01-4CD149AB50F6}" dt="2019-03-03T02:39:52.432" v="1448" actId="478"/>
          <ac:picMkLst>
            <pc:docMk/>
            <pc:sldMk cId="4268629722" sldId="1413"/>
            <ac:picMk id="43" creationId="{A5C94194-13E6-4F63-8CCD-B1E95436E360}"/>
          </ac:picMkLst>
        </pc:picChg>
        <pc:cxnChg chg="add">
          <ac:chgData name="김효관" userId="5d412245-c878-4bfb-b3ad-7c3e81fe34ff" providerId="ADAL" clId="{F272A4F9-2E3C-48FC-AD01-4CD149AB50F6}" dt="2019-03-03T02:39:53.018" v="1449"/>
          <ac:cxnSpMkLst>
            <pc:docMk/>
            <pc:sldMk cId="4268629722" sldId="1413"/>
            <ac:cxnSpMk id="52" creationId="{19435A82-6359-4B4E-86D5-32353857CE01}"/>
          </ac:cxnSpMkLst>
        </pc:cxnChg>
        <pc:cxnChg chg="add">
          <ac:chgData name="김효관" userId="5d412245-c878-4bfb-b3ad-7c3e81fe34ff" providerId="ADAL" clId="{F272A4F9-2E3C-48FC-AD01-4CD149AB50F6}" dt="2019-03-03T02:39:53.018" v="1449"/>
          <ac:cxnSpMkLst>
            <pc:docMk/>
            <pc:sldMk cId="4268629722" sldId="1413"/>
            <ac:cxnSpMk id="53" creationId="{D21D61C6-CADB-48D6-98C1-B8505A69E3CB}"/>
          </ac:cxnSpMkLst>
        </pc:cxnChg>
        <pc:cxnChg chg="add">
          <ac:chgData name="김효관" userId="5d412245-c878-4bfb-b3ad-7c3e81fe34ff" providerId="ADAL" clId="{F272A4F9-2E3C-48FC-AD01-4CD149AB50F6}" dt="2019-03-03T02:39:53.018" v="1449"/>
          <ac:cxnSpMkLst>
            <pc:docMk/>
            <pc:sldMk cId="4268629722" sldId="1413"/>
            <ac:cxnSpMk id="62" creationId="{EB42FA67-2DDB-44EC-93FF-035CD55B7B24}"/>
          </ac:cxnSpMkLst>
        </pc:cxnChg>
        <pc:cxnChg chg="add">
          <ac:chgData name="김효관" userId="5d412245-c878-4bfb-b3ad-7c3e81fe34ff" providerId="ADAL" clId="{F272A4F9-2E3C-48FC-AD01-4CD149AB50F6}" dt="2019-03-03T02:39:53.018" v="1449"/>
          <ac:cxnSpMkLst>
            <pc:docMk/>
            <pc:sldMk cId="4268629722" sldId="1413"/>
            <ac:cxnSpMk id="63" creationId="{AA51E98B-710A-4273-B4DA-4C44434DE48E}"/>
          </ac:cxnSpMkLst>
        </pc:cxnChg>
      </pc:sldChg>
      <pc:sldChg chg="addSp delSp modSp add modAnim">
        <pc:chgData name="김효관" userId="5d412245-c878-4bfb-b3ad-7c3e81fe34ff" providerId="ADAL" clId="{F272A4F9-2E3C-48FC-AD01-4CD149AB50F6}" dt="2019-03-03T02:41:46.251" v="1576" actId="20577"/>
        <pc:sldMkLst>
          <pc:docMk/>
          <pc:sldMk cId="479384539" sldId="1415"/>
        </pc:sldMkLst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12" creationId="{A1BAB838-85C4-4802-B01A-1B71AAC6DC2C}"/>
          </ac:spMkLst>
        </pc:spChg>
        <pc:spChg chg="del">
          <ac:chgData name="김효관" userId="5d412245-c878-4bfb-b3ad-7c3e81fe34ff" providerId="ADAL" clId="{F272A4F9-2E3C-48FC-AD01-4CD149AB50F6}" dt="2019-03-03T02:40:25.598" v="1453" actId="478"/>
          <ac:spMkLst>
            <pc:docMk/>
            <pc:sldMk cId="479384539" sldId="1415"/>
            <ac:spMk id="40" creationId="{5ED1492B-7113-4539-AC4E-1C8D1C63F74A}"/>
          </ac:spMkLst>
        </pc:spChg>
        <pc:spChg chg="mod">
          <ac:chgData name="김효관" userId="5d412245-c878-4bfb-b3ad-7c3e81fe34ff" providerId="ADAL" clId="{F272A4F9-2E3C-48FC-AD01-4CD149AB50F6}" dt="2019-03-03T02:41:46.251" v="1576" actId="20577"/>
          <ac:spMkLst>
            <pc:docMk/>
            <pc:sldMk cId="479384539" sldId="1415"/>
            <ac:spMk id="42" creationId="{D89E0EF0-9B74-45EA-89AD-3AF047600341}"/>
          </ac:spMkLst>
        </pc:spChg>
        <pc:spChg chg="add">
          <ac:chgData name="김효관" userId="5d412245-c878-4bfb-b3ad-7c3e81fe34ff" providerId="ADAL" clId="{F272A4F9-2E3C-48FC-AD01-4CD149AB50F6}" dt="2019-03-03T02:40:21.049" v="1452"/>
          <ac:spMkLst>
            <pc:docMk/>
            <pc:sldMk cId="479384539" sldId="1415"/>
            <ac:spMk id="43" creationId="{AE51106B-B59C-479E-A902-5E6E4E1B4296}"/>
          </ac:spMkLst>
        </pc:spChg>
        <pc:spChg chg="add">
          <ac:chgData name="김효관" userId="5d412245-c878-4bfb-b3ad-7c3e81fe34ff" providerId="ADAL" clId="{F272A4F9-2E3C-48FC-AD01-4CD149AB50F6}" dt="2019-03-03T02:40:21.049" v="1452"/>
          <ac:spMkLst>
            <pc:docMk/>
            <pc:sldMk cId="479384539" sldId="1415"/>
            <ac:spMk id="45" creationId="{272C2E33-44AD-4E3E-90B7-656B5C11B866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49" creationId="{776CBA31-5961-423C-B161-78ECAB9B112F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50" creationId="{450ED465-AC09-4F82-9DC1-D1D3066DE347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51" creationId="{0AC30616-D978-43FB-83AB-935AEDD34BFF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54" creationId="{26F48D02-AC25-4031-800B-53461176C4D1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55" creationId="{7C4A0B21-6E0E-4251-BBA6-E33F7401C4F0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56" creationId="{E4D3BE89-54C8-4D9E-9BD6-8E19ACF80705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57" creationId="{E93D0EA2-AD2D-41E4-BB3C-ABADAA55E9B5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58" creationId="{028E4DF2-34CB-4CC8-A98C-80A723F105BD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59" creationId="{3559A566-2161-4484-8D71-9D7C566E3133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60" creationId="{04C7EE92-A3B2-4067-88CA-EA458E7E4EB2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61" creationId="{A000734F-AB3E-4183-80E2-1593D50811D9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64" creationId="{FD64B7E2-7742-4EB1-86A2-F92EE40DDF63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65" creationId="{CBE04016-09D4-454E-B578-2CAC1A220EDC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66" creationId="{1765C015-12C7-463F-B111-CB8C078BAFE1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67" creationId="{9E4FD201-2798-41F1-A7F5-2B1A993A49AD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68" creationId="{17592C3D-9E8B-47E8-8CBE-B8C2B7A7EDD3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69" creationId="{36117874-0E51-4DB2-B0EB-71108A0C91A0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70" creationId="{C09E2DF5-87AF-4341-B54E-E652C18F586B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71" creationId="{DD1B930B-3C8F-4705-8F69-6EBBBF644062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72" creationId="{AAFCBFDF-2823-4E5D-BC19-02518DC8604D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73" creationId="{84117EF5-413E-4BE6-BAE9-8B02CE09EBEC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74" creationId="{FDBA516E-9020-4F68-A040-862CB4A70BC2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75" creationId="{E557C169-7D9B-4135-AADC-3A3593229134}"/>
          </ac:spMkLst>
        </pc:spChg>
        <pc:spChg chg="del">
          <ac:chgData name="김효관" userId="5d412245-c878-4bfb-b3ad-7c3e81fe34ff" providerId="ADAL" clId="{F272A4F9-2E3C-48FC-AD01-4CD149AB50F6}" dt="2019-03-03T02:40:20.457" v="1451" actId="478"/>
          <ac:spMkLst>
            <pc:docMk/>
            <pc:sldMk cId="479384539" sldId="1415"/>
            <ac:spMk id="76" creationId="{D01C3462-6954-4728-9795-CD9DC8B7C026}"/>
          </ac:spMkLst>
        </pc:spChg>
        <pc:spChg chg="add">
          <ac:chgData name="김효관" userId="5d412245-c878-4bfb-b3ad-7c3e81fe34ff" providerId="ADAL" clId="{F272A4F9-2E3C-48FC-AD01-4CD149AB50F6}" dt="2019-03-03T02:40:21.049" v="1452"/>
          <ac:spMkLst>
            <pc:docMk/>
            <pc:sldMk cId="479384539" sldId="1415"/>
            <ac:spMk id="78" creationId="{DF318816-8846-4EE5-A7E3-8BD7F077D4BB}"/>
          </ac:spMkLst>
        </pc:spChg>
        <pc:grpChg chg="del">
          <ac:chgData name="김효관" userId="5d412245-c878-4bfb-b3ad-7c3e81fe34ff" providerId="ADAL" clId="{F272A4F9-2E3C-48FC-AD01-4CD149AB50F6}" dt="2019-03-03T02:40:20.457" v="1451" actId="478"/>
          <ac:grpSpMkLst>
            <pc:docMk/>
            <pc:sldMk cId="479384539" sldId="1415"/>
            <ac:grpSpMk id="9" creationId="{0D5861A7-770A-4D1A-99A2-2A1A518F8F6C}"/>
          </ac:grpSpMkLst>
        </pc:grpChg>
        <pc:grpChg chg="del">
          <ac:chgData name="김효관" userId="5d412245-c878-4bfb-b3ad-7c3e81fe34ff" providerId="ADAL" clId="{F272A4F9-2E3C-48FC-AD01-4CD149AB50F6}" dt="2019-03-03T02:40:20.457" v="1451" actId="478"/>
          <ac:grpSpMkLst>
            <pc:docMk/>
            <pc:sldMk cId="479384539" sldId="1415"/>
            <ac:grpSpMk id="33" creationId="{DECD9375-946A-4E31-B2C9-DCF72FB4775F}"/>
          </ac:grpSpMkLst>
        </pc:grpChg>
        <pc:grpChg chg="add mod">
          <ac:chgData name="김효관" userId="5d412245-c878-4bfb-b3ad-7c3e81fe34ff" providerId="ADAL" clId="{F272A4F9-2E3C-48FC-AD01-4CD149AB50F6}" dt="2019-03-03T02:41:12.869" v="1517"/>
          <ac:grpSpMkLst>
            <pc:docMk/>
            <pc:sldMk cId="479384539" sldId="1415"/>
            <ac:grpSpMk id="39" creationId="{0AC5E826-D0D4-4F0A-8D6C-8DD693BE6CEE}"/>
          </ac:grpSpMkLst>
        </pc:grpChg>
        <pc:graphicFrameChg chg="del">
          <ac:chgData name="김효관" userId="5d412245-c878-4bfb-b3ad-7c3e81fe34ff" providerId="ADAL" clId="{F272A4F9-2E3C-48FC-AD01-4CD149AB50F6}" dt="2019-03-03T02:40:20.457" v="1451" actId="478"/>
          <ac:graphicFrameMkLst>
            <pc:docMk/>
            <pc:sldMk cId="479384539" sldId="1415"/>
            <ac:graphicFrameMk id="48" creationId="{44890AEE-6092-46BF-8F4C-C5770FD13959}"/>
          </ac:graphicFrameMkLst>
        </pc:graphicFrameChg>
        <pc:picChg chg="add">
          <ac:chgData name="김효관" userId="5d412245-c878-4bfb-b3ad-7c3e81fe34ff" providerId="ADAL" clId="{F272A4F9-2E3C-48FC-AD01-4CD149AB50F6}" dt="2019-03-03T02:40:21.049" v="1452"/>
          <ac:picMkLst>
            <pc:docMk/>
            <pc:sldMk cId="479384539" sldId="1415"/>
            <ac:picMk id="44" creationId="{6BC18537-B51D-4A33-9F9F-40CC9B05A046}"/>
          </ac:picMkLst>
        </pc:picChg>
        <pc:picChg chg="add">
          <ac:chgData name="김효관" userId="5d412245-c878-4bfb-b3ad-7c3e81fe34ff" providerId="ADAL" clId="{F272A4F9-2E3C-48FC-AD01-4CD149AB50F6}" dt="2019-03-03T02:40:21.049" v="1452"/>
          <ac:picMkLst>
            <pc:docMk/>
            <pc:sldMk cId="479384539" sldId="1415"/>
            <ac:picMk id="77" creationId="{83EB74B3-9D1F-46C0-841A-307156E0C3D8}"/>
          </ac:picMkLst>
        </pc:picChg>
        <pc:cxnChg chg="del mod">
          <ac:chgData name="김효관" userId="5d412245-c878-4bfb-b3ad-7c3e81fe34ff" providerId="ADAL" clId="{F272A4F9-2E3C-48FC-AD01-4CD149AB50F6}" dt="2019-03-03T02:40:20.457" v="1451" actId="478"/>
          <ac:cxnSpMkLst>
            <pc:docMk/>
            <pc:sldMk cId="479384539" sldId="1415"/>
            <ac:cxnSpMk id="52" creationId="{19435A82-6359-4B4E-86D5-32353857CE01}"/>
          </ac:cxnSpMkLst>
        </pc:cxnChg>
        <pc:cxnChg chg="del mod">
          <ac:chgData name="김효관" userId="5d412245-c878-4bfb-b3ad-7c3e81fe34ff" providerId="ADAL" clId="{F272A4F9-2E3C-48FC-AD01-4CD149AB50F6}" dt="2019-03-03T02:40:20.457" v="1451" actId="478"/>
          <ac:cxnSpMkLst>
            <pc:docMk/>
            <pc:sldMk cId="479384539" sldId="1415"/>
            <ac:cxnSpMk id="53" creationId="{D21D61C6-CADB-48D6-98C1-B8505A69E3CB}"/>
          </ac:cxnSpMkLst>
        </pc:cxnChg>
        <pc:cxnChg chg="del mod">
          <ac:chgData name="김효관" userId="5d412245-c878-4bfb-b3ad-7c3e81fe34ff" providerId="ADAL" clId="{F272A4F9-2E3C-48FC-AD01-4CD149AB50F6}" dt="2019-03-03T02:40:20.457" v="1451" actId="478"/>
          <ac:cxnSpMkLst>
            <pc:docMk/>
            <pc:sldMk cId="479384539" sldId="1415"/>
            <ac:cxnSpMk id="62" creationId="{EB42FA67-2DDB-44EC-93FF-035CD55B7B24}"/>
          </ac:cxnSpMkLst>
        </pc:cxnChg>
        <pc:cxnChg chg="del mod">
          <ac:chgData name="김효관" userId="5d412245-c878-4bfb-b3ad-7c3e81fe34ff" providerId="ADAL" clId="{F272A4F9-2E3C-48FC-AD01-4CD149AB50F6}" dt="2019-03-03T02:40:20.457" v="1451" actId="478"/>
          <ac:cxnSpMkLst>
            <pc:docMk/>
            <pc:sldMk cId="479384539" sldId="1415"/>
            <ac:cxnSpMk id="63" creationId="{AA51E98B-710A-4273-B4DA-4C44434DE48E}"/>
          </ac:cxnSpMkLst>
        </pc:cxnChg>
      </pc:sldChg>
      <pc:sldChg chg="addSp delSp modSp add delAnim">
        <pc:chgData name="김효관" userId="5d412245-c878-4bfb-b3ad-7c3e81fe34ff" providerId="ADAL" clId="{F272A4F9-2E3C-48FC-AD01-4CD149AB50F6}" dt="2019-03-07T11:24:17.568" v="2345" actId="20577"/>
        <pc:sldMkLst>
          <pc:docMk/>
          <pc:sldMk cId="1016360505" sldId="1416"/>
        </pc:sldMkLst>
        <pc:spChg chg="del">
          <ac:chgData name="김효관" userId="5d412245-c878-4bfb-b3ad-7c3e81fe34ff" providerId="ADAL" clId="{F272A4F9-2E3C-48FC-AD01-4CD149AB50F6}" dt="2019-03-03T02:42:42.262" v="1581" actId="478"/>
          <ac:spMkLst>
            <pc:docMk/>
            <pc:sldMk cId="1016360505" sldId="1416"/>
            <ac:spMk id="10" creationId="{4B134E63-C208-4936-9283-8C01794261EF}"/>
          </ac:spMkLst>
        </pc:spChg>
        <pc:spChg chg="mod">
          <ac:chgData name="김효관" userId="5d412245-c878-4bfb-b3ad-7c3e81fe34ff" providerId="ADAL" clId="{F272A4F9-2E3C-48FC-AD01-4CD149AB50F6}" dt="2019-03-03T02:45:30.969" v="1643" actId="20577"/>
          <ac:spMkLst>
            <pc:docMk/>
            <pc:sldMk cId="1016360505" sldId="1416"/>
            <ac:spMk id="12" creationId="{325F11CA-1A19-42DA-9668-63E5F937CD15}"/>
          </ac:spMkLst>
        </pc:spChg>
        <pc:spChg chg="mod">
          <ac:chgData name="김효관" userId="5d412245-c878-4bfb-b3ad-7c3e81fe34ff" providerId="ADAL" clId="{F272A4F9-2E3C-48FC-AD01-4CD149AB50F6}" dt="2019-03-07T11:24:17.568" v="2345" actId="20577"/>
          <ac:spMkLst>
            <pc:docMk/>
            <pc:sldMk cId="1016360505" sldId="1416"/>
            <ac:spMk id="26" creationId="{4993ED10-68B1-4AFB-86C5-7E9B1289877F}"/>
          </ac:spMkLst>
        </pc:spChg>
        <pc:spChg chg="mod">
          <ac:chgData name="김효관" userId="5d412245-c878-4bfb-b3ad-7c3e81fe34ff" providerId="ADAL" clId="{F272A4F9-2E3C-48FC-AD01-4CD149AB50F6}" dt="2019-03-03T02:45:53.430" v="1677" actId="20577"/>
          <ac:spMkLst>
            <pc:docMk/>
            <pc:sldMk cId="1016360505" sldId="1416"/>
            <ac:spMk id="41" creationId="{D7A99241-06FA-43EC-8D87-F2B0DA22E9F3}"/>
          </ac:spMkLst>
        </pc:spChg>
        <pc:spChg chg="mod">
          <ac:chgData name="김효관" userId="5d412245-c878-4bfb-b3ad-7c3e81fe34ff" providerId="ADAL" clId="{F272A4F9-2E3C-48FC-AD01-4CD149AB50F6}" dt="2019-03-03T02:47:52.410" v="1744" actId="20577"/>
          <ac:spMkLst>
            <pc:docMk/>
            <pc:sldMk cId="1016360505" sldId="1416"/>
            <ac:spMk id="68" creationId="{7C043E7D-347F-4E1A-88F1-E43D496A82DF}"/>
          </ac:spMkLst>
        </pc:spChg>
        <pc:grpChg chg="add">
          <ac:chgData name="김효관" userId="5d412245-c878-4bfb-b3ad-7c3e81fe34ff" providerId="ADAL" clId="{F272A4F9-2E3C-48FC-AD01-4CD149AB50F6}" dt="2019-03-03T02:42:37.561" v="1580"/>
          <ac:grpSpMkLst>
            <pc:docMk/>
            <pc:sldMk cId="1016360505" sldId="1416"/>
            <ac:grpSpMk id="9" creationId="{D756107A-D913-49BF-A7A9-C28A93EAF7B0}"/>
          </ac:grpSpMkLst>
        </pc:grpChg>
        <pc:grpChg chg="add">
          <ac:chgData name="김효관" userId="5d412245-c878-4bfb-b3ad-7c3e81fe34ff" providerId="ADAL" clId="{F272A4F9-2E3C-48FC-AD01-4CD149AB50F6}" dt="2019-03-03T02:42:37.561" v="1580"/>
          <ac:grpSpMkLst>
            <pc:docMk/>
            <pc:sldMk cId="1016360505" sldId="1416"/>
            <ac:grpSpMk id="13" creationId="{462AEFCF-0E79-4816-9FD3-E447519C8593}"/>
          </ac:grpSpMkLst>
        </pc:grpChg>
        <pc:grpChg chg="add">
          <ac:chgData name="김효관" userId="5d412245-c878-4bfb-b3ad-7c3e81fe34ff" providerId="ADAL" clId="{F272A4F9-2E3C-48FC-AD01-4CD149AB50F6}" dt="2019-03-03T02:42:37.561" v="1580"/>
          <ac:grpSpMkLst>
            <pc:docMk/>
            <pc:sldMk cId="1016360505" sldId="1416"/>
            <ac:grpSpMk id="22" creationId="{AD65A9CB-156B-4736-B289-5A4F2B49A2DB}"/>
          </ac:grpSpMkLst>
        </pc:grpChg>
        <pc:grpChg chg="del">
          <ac:chgData name="김효관" userId="5d412245-c878-4bfb-b3ad-7c3e81fe34ff" providerId="ADAL" clId="{F272A4F9-2E3C-48FC-AD01-4CD149AB50F6}" dt="2019-03-03T02:42:36.633" v="1579" actId="478"/>
          <ac:grpSpMkLst>
            <pc:docMk/>
            <pc:sldMk cId="1016360505" sldId="1416"/>
            <ac:grpSpMk id="28" creationId="{09054193-C995-49CD-8302-2ABDB437083B}"/>
          </ac:grpSpMkLst>
        </pc:grpChg>
        <pc:grpChg chg="add">
          <ac:chgData name="김효관" userId="5d412245-c878-4bfb-b3ad-7c3e81fe34ff" providerId="ADAL" clId="{F272A4F9-2E3C-48FC-AD01-4CD149AB50F6}" dt="2019-03-03T02:42:37.561" v="1580"/>
          <ac:grpSpMkLst>
            <pc:docMk/>
            <pc:sldMk cId="1016360505" sldId="1416"/>
            <ac:grpSpMk id="38" creationId="{A9951C29-15C2-4CA4-8DB7-68C02C350DFF}"/>
          </ac:grpSpMkLst>
        </pc:grpChg>
        <pc:grpChg chg="add">
          <ac:chgData name="김효관" userId="5d412245-c878-4bfb-b3ad-7c3e81fe34ff" providerId="ADAL" clId="{F272A4F9-2E3C-48FC-AD01-4CD149AB50F6}" dt="2019-03-03T02:42:37.561" v="1580"/>
          <ac:grpSpMkLst>
            <pc:docMk/>
            <pc:sldMk cId="1016360505" sldId="1416"/>
            <ac:grpSpMk id="47" creationId="{EA35F620-A13D-4B3E-9A98-F85B2EA6B7CB}"/>
          </ac:grpSpMkLst>
        </pc:grpChg>
        <pc:grpChg chg="add">
          <ac:chgData name="김효관" userId="5d412245-c878-4bfb-b3ad-7c3e81fe34ff" providerId="ADAL" clId="{F272A4F9-2E3C-48FC-AD01-4CD149AB50F6}" dt="2019-03-03T02:42:37.561" v="1580"/>
          <ac:grpSpMkLst>
            <pc:docMk/>
            <pc:sldMk cId="1016360505" sldId="1416"/>
            <ac:grpSpMk id="56" creationId="{582E06D2-B115-4699-AF20-856EACCE1405}"/>
          </ac:grpSpMkLst>
        </pc:grpChg>
        <pc:grpChg chg="add">
          <ac:chgData name="김효관" userId="5d412245-c878-4bfb-b3ad-7c3e81fe34ff" providerId="ADAL" clId="{F272A4F9-2E3C-48FC-AD01-4CD149AB50F6}" dt="2019-03-03T02:42:37.561" v="1580"/>
          <ac:grpSpMkLst>
            <pc:docMk/>
            <pc:sldMk cId="1016360505" sldId="1416"/>
            <ac:grpSpMk id="65" creationId="{EE72EBF0-8B60-4C3E-A1C6-40397DA3B176}"/>
          </ac:grpSpMkLst>
        </pc:grpChg>
        <pc:grpChg chg="add del mod">
          <ac:chgData name="김효관" userId="5d412245-c878-4bfb-b3ad-7c3e81fe34ff" providerId="ADAL" clId="{F272A4F9-2E3C-48FC-AD01-4CD149AB50F6}" dt="2019-03-03T02:47:05.290" v="1679"/>
          <ac:grpSpMkLst>
            <pc:docMk/>
            <pc:sldMk cId="1016360505" sldId="1416"/>
            <ac:grpSpMk id="76" creationId="{48512EF2-95DF-4E3C-AFFE-C6B5373619E9}"/>
          </ac:grpSpMkLst>
        </pc:grpChg>
        <pc:graphicFrameChg chg="del">
          <ac:chgData name="김효관" userId="5d412245-c878-4bfb-b3ad-7c3e81fe34ff" providerId="ADAL" clId="{F272A4F9-2E3C-48FC-AD01-4CD149AB50F6}" dt="2019-03-03T02:42:36.633" v="1579" actId="478"/>
          <ac:graphicFrameMkLst>
            <pc:docMk/>
            <pc:sldMk cId="1016360505" sldId="1416"/>
            <ac:graphicFrameMk id="32" creationId="{80C4E66D-FB62-4DB8-9FBE-31EB51DEE6E8}"/>
          </ac:graphicFrameMkLst>
        </pc:graphicFrameChg>
        <pc:graphicFrameChg chg="del">
          <ac:chgData name="김효관" userId="5d412245-c878-4bfb-b3ad-7c3e81fe34ff" providerId="ADAL" clId="{F272A4F9-2E3C-48FC-AD01-4CD149AB50F6}" dt="2019-03-03T02:42:36.633" v="1579" actId="478"/>
          <ac:graphicFrameMkLst>
            <pc:docMk/>
            <pc:sldMk cId="1016360505" sldId="1416"/>
            <ac:graphicFrameMk id="33" creationId="{375C65CF-EA9A-483E-A86F-45C188526CDC}"/>
          </ac:graphicFrameMkLst>
        </pc:graphicFrameChg>
        <pc:picChg chg="add del">
          <ac:chgData name="김효관" userId="5d412245-c878-4bfb-b3ad-7c3e81fe34ff" providerId="ADAL" clId="{F272A4F9-2E3C-48FC-AD01-4CD149AB50F6}" dt="2019-03-07T11:24:09.383" v="2335" actId="478"/>
          <ac:picMkLst>
            <pc:docMk/>
            <pc:sldMk cId="1016360505" sldId="1416"/>
            <ac:picMk id="74" creationId="{B44F6560-FFAD-4A53-81A4-232881D1424E}"/>
          </ac:picMkLst>
        </pc:picChg>
        <pc:picChg chg="add mod ord">
          <ac:chgData name="김효관" userId="5d412245-c878-4bfb-b3ad-7c3e81fe34ff" providerId="ADAL" clId="{F272A4F9-2E3C-48FC-AD01-4CD149AB50F6}" dt="2019-03-07T11:24:14.117" v="2338" actId="166"/>
          <ac:picMkLst>
            <pc:docMk/>
            <pc:sldMk cId="1016360505" sldId="1416"/>
            <ac:picMk id="75" creationId="{87163C93-3632-4616-BE5E-89F41BBA5D2C}"/>
          </ac:picMkLst>
        </pc:picChg>
        <pc:picChg chg="add">
          <ac:chgData name="김효관" userId="5d412245-c878-4bfb-b3ad-7c3e81fe34ff" providerId="ADAL" clId="{F272A4F9-2E3C-48FC-AD01-4CD149AB50F6}" dt="2019-03-07T11:24:09.712" v="2336"/>
          <ac:picMkLst>
            <pc:docMk/>
            <pc:sldMk cId="1016360505" sldId="1416"/>
            <ac:picMk id="76" creationId="{43A6E5FB-9C6D-44BF-AC18-BF4BDB62B492}"/>
          </ac:picMkLst>
        </pc:picChg>
      </pc:sldChg>
      <pc:sldChg chg="addSp delSp modSp add modAnim">
        <pc:chgData name="김효관" userId="5d412245-c878-4bfb-b3ad-7c3e81fe34ff" providerId="ADAL" clId="{F272A4F9-2E3C-48FC-AD01-4CD149AB50F6}" dt="2019-03-03T02:47:34.472" v="1718"/>
        <pc:sldMkLst>
          <pc:docMk/>
          <pc:sldMk cId="3360880513" sldId="1418"/>
        </pc:sldMkLst>
        <pc:spChg chg="mod">
          <ac:chgData name="김효관" userId="5d412245-c878-4bfb-b3ad-7c3e81fe34ff" providerId="ADAL" clId="{F272A4F9-2E3C-48FC-AD01-4CD149AB50F6}" dt="2019-03-03T02:47:12.464" v="1716" actId="20577"/>
          <ac:spMkLst>
            <pc:docMk/>
            <pc:sldMk cId="3360880513" sldId="1418"/>
            <ac:spMk id="12" creationId="{325F11CA-1A19-42DA-9668-63E5F937CD15}"/>
          </ac:spMkLst>
        </pc:spChg>
        <pc:spChg chg="add">
          <ac:chgData name="김효관" userId="5d412245-c878-4bfb-b3ad-7c3e81fe34ff" providerId="ADAL" clId="{F272A4F9-2E3C-48FC-AD01-4CD149AB50F6}" dt="2019-03-03T02:47:34.472" v="1718"/>
          <ac:spMkLst>
            <pc:docMk/>
            <pc:sldMk cId="3360880513" sldId="1418"/>
            <ac:spMk id="86" creationId="{A98AEDFD-FFF7-43E3-B689-334B16A30E92}"/>
          </ac:spMkLst>
        </pc:spChg>
        <pc:spChg chg="add">
          <ac:chgData name="김효관" userId="5d412245-c878-4bfb-b3ad-7c3e81fe34ff" providerId="ADAL" clId="{F272A4F9-2E3C-48FC-AD01-4CD149AB50F6}" dt="2019-03-03T02:47:34.472" v="1718"/>
          <ac:spMkLst>
            <pc:docMk/>
            <pc:sldMk cId="3360880513" sldId="1418"/>
            <ac:spMk id="87" creationId="{8ED55C6A-CDD3-44AA-A1D6-B6A742064ABA}"/>
          </ac:spMkLst>
        </pc:spChg>
        <pc:spChg chg="add">
          <ac:chgData name="김효관" userId="5d412245-c878-4bfb-b3ad-7c3e81fe34ff" providerId="ADAL" clId="{F272A4F9-2E3C-48FC-AD01-4CD149AB50F6}" dt="2019-03-03T02:47:34.472" v="1718"/>
          <ac:spMkLst>
            <pc:docMk/>
            <pc:sldMk cId="3360880513" sldId="1418"/>
            <ac:spMk id="88" creationId="{1E9CAF44-4A05-4A1E-A2E2-6BF0416AE361}"/>
          </ac:spMkLst>
        </pc:spChg>
        <pc:spChg chg="add">
          <ac:chgData name="김효관" userId="5d412245-c878-4bfb-b3ad-7c3e81fe34ff" providerId="ADAL" clId="{F272A4F9-2E3C-48FC-AD01-4CD149AB50F6}" dt="2019-03-03T02:47:34.472" v="1718"/>
          <ac:spMkLst>
            <pc:docMk/>
            <pc:sldMk cId="3360880513" sldId="1418"/>
            <ac:spMk id="89" creationId="{CDAC93B3-677D-4061-A3E1-87F92A09489A}"/>
          </ac:spMkLst>
        </pc:spChg>
        <pc:grpChg chg="del">
          <ac:chgData name="김효관" userId="5d412245-c878-4bfb-b3ad-7c3e81fe34ff" providerId="ADAL" clId="{F272A4F9-2E3C-48FC-AD01-4CD149AB50F6}" dt="2019-03-03T02:47:17.062" v="1717" actId="478"/>
          <ac:grpSpMkLst>
            <pc:docMk/>
            <pc:sldMk cId="3360880513" sldId="1418"/>
            <ac:grpSpMk id="13" creationId="{462AEFCF-0E79-4816-9FD3-E447519C8593}"/>
          </ac:grpSpMkLst>
        </pc:grpChg>
        <pc:grpChg chg="del">
          <ac:chgData name="김효관" userId="5d412245-c878-4bfb-b3ad-7c3e81fe34ff" providerId="ADAL" clId="{F272A4F9-2E3C-48FC-AD01-4CD149AB50F6}" dt="2019-03-03T02:47:17.062" v="1717" actId="478"/>
          <ac:grpSpMkLst>
            <pc:docMk/>
            <pc:sldMk cId="3360880513" sldId="1418"/>
            <ac:grpSpMk id="22" creationId="{AD65A9CB-156B-4736-B289-5A4F2B49A2DB}"/>
          </ac:grpSpMkLst>
        </pc:grpChg>
        <pc:grpChg chg="del">
          <ac:chgData name="김효관" userId="5d412245-c878-4bfb-b3ad-7c3e81fe34ff" providerId="ADAL" clId="{F272A4F9-2E3C-48FC-AD01-4CD149AB50F6}" dt="2019-03-03T02:47:17.062" v="1717" actId="478"/>
          <ac:grpSpMkLst>
            <pc:docMk/>
            <pc:sldMk cId="3360880513" sldId="1418"/>
            <ac:grpSpMk id="38" creationId="{A9951C29-15C2-4CA4-8DB7-68C02C350DFF}"/>
          </ac:grpSpMkLst>
        </pc:grpChg>
        <pc:grpChg chg="del">
          <ac:chgData name="김효관" userId="5d412245-c878-4bfb-b3ad-7c3e81fe34ff" providerId="ADAL" clId="{F272A4F9-2E3C-48FC-AD01-4CD149AB50F6}" dt="2019-03-03T02:47:17.062" v="1717" actId="478"/>
          <ac:grpSpMkLst>
            <pc:docMk/>
            <pc:sldMk cId="3360880513" sldId="1418"/>
            <ac:grpSpMk id="47" creationId="{EA35F620-A13D-4B3E-9A98-F85B2EA6B7CB}"/>
          </ac:grpSpMkLst>
        </pc:grpChg>
        <pc:grpChg chg="del">
          <ac:chgData name="김효관" userId="5d412245-c878-4bfb-b3ad-7c3e81fe34ff" providerId="ADAL" clId="{F272A4F9-2E3C-48FC-AD01-4CD149AB50F6}" dt="2019-03-03T02:47:17.062" v="1717" actId="478"/>
          <ac:grpSpMkLst>
            <pc:docMk/>
            <pc:sldMk cId="3360880513" sldId="1418"/>
            <ac:grpSpMk id="56" creationId="{582E06D2-B115-4699-AF20-856EACCE1405}"/>
          </ac:grpSpMkLst>
        </pc:grpChg>
        <pc:grpChg chg="del">
          <ac:chgData name="김효관" userId="5d412245-c878-4bfb-b3ad-7c3e81fe34ff" providerId="ADAL" clId="{F272A4F9-2E3C-48FC-AD01-4CD149AB50F6}" dt="2019-03-03T02:47:17.062" v="1717" actId="478"/>
          <ac:grpSpMkLst>
            <pc:docMk/>
            <pc:sldMk cId="3360880513" sldId="1418"/>
            <ac:grpSpMk id="65" creationId="{EE72EBF0-8B60-4C3E-A1C6-40397DA3B176}"/>
          </ac:grpSpMkLst>
        </pc:grpChg>
        <pc:picChg chg="del">
          <ac:chgData name="김효관" userId="5d412245-c878-4bfb-b3ad-7c3e81fe34ff" providerId="ADAL" clId="{F272A4F9-2E3C-48FC-AD01-4CD149AB50F6}" dt="2019-03-03T02:47:17.062" v="1717" actId="478"/>
          <ac:picMkLst>
            <pc:docMk/>
            <pc:sldMk cId="3360880513" sldId="1418"/>
            <ac:picMk id="74" creationId="{B44F6560-FFAD-4A53-81A4-232881D1424E}"/>
          </ac:picMkLst>
        </pc:picChg>
        <pc:picChg chg="del">
          <ac:chgData name="김효관" userId="5d412245-c878-4bfb-b3ad-7c3e81fe34ff" providerId="ADAL" clId="{F272A4F9-2E3C-48FC-AD01-4CD149AB50F6}" dt="2019-03-03T02:47:17.062" v="1717" actId="478"/>
          <ac:picMkLst>
            <pc:docMk/>
            <pc:sldMk cId="3360880513" sldId="1418"/>
            <ac:picMk id="75" creationId="{87163C93-3632-4616-BE5E-89F41BBA5D2C}"/>
          </ac:picMkLst>
        </pc:picChg>
        <pc:picChg chg="add">
          <ac:chgData name="김효관" userId="5d412245-c878-4bfb-b3ad-7c3e81fe34ff" providerId="ADAL" clId="{F272A4F9-2E3C-48FC-AD01-4CD149AB50F6}" dt="2019-03-03T02:47:34.472" v="1718"/>
          <ac:picMkLst>
            <pc:docMk/>
            <pc:sldMk cId="3360880513" sldId="1418"/>
            <ac:picMk id="76" creationId="{6F8C4311-ECC5-411F-9787-988DCFC419CB}"/>
          </ac:picMkLst>
        </pc:picChg>
        <pc:picChg chg="add">
          <ac:chgData name="김효관" userId="5d412245-c878-4bfb-b3ad-7c3e81fe34ff" providerId="ADAL" clId="{F272A4F9-2E3C-48FC-AD01-4CD149AB50F6}" dt="2019-03-03T02:47:34.472" v="1718"/>
          <ac:picMkLst>
            <pc:docMk/>
            <pc:sldMk cId="3360880513" sldId="1418"/>
            <ac:picMk id="77" creationId="{B63FE68C-C28B-4E18-9735-5D8098C5704C}"/>
          </ac:picMkLst>
        </pc:picChg>
        <pc:picChg chg="add">
          <ac:chgData name="김효관" userId="5d412245-c878-4bfb-b3ad-7c3e81fe34ff" providerId="ADAL" clId="{F272A4F9-2E3C-48FC-AD01-4CD149AB50F6}" dt="2019-03-03T02:47:34.472" v="1718"/>
          <ac:picMkLst>
            <pc:docMk/>
            <pc:sldMk cId="3360880513" sldId="1418"/>
            <ac:picMk id="78" creationId="{DB575844-A122-4C37-A35F-D913BBACF7CD}"/>
          </ac:picMkLst>
        </pc:picChg>
        <pc:picChg chg="add">
          <ac:chgData name="김효관" userId="5d412245-c878-4bfb-b3ad-7c3e81fe34ff" providerId="ADAL" clId="{F272A4F9-2E3C-48FC-AD01-4CD149AB50F6}" dt="2019-03-03T02:47:34.472" v="1718"/>
          <ac:picMkLst>
            <pc:docMk/>
            <pc:sldMk cId="3360880513" sldId="1418"/>
            <ac:picMk id="79" creationId="{8E7ED03D-6929-4590-83CE-E649A2528049}"/>
          </ac:picMkLst>
        </pc:picChg>
        <pc:picChg chg="add">
          <ac:chgData name="김효관" userId="5d412245-c878-4bfb-b3ad-7c3e81fe34ff" providerId="ADAL" clId="{F272A4F9-2E3C-48FC-AD01-4CD149AB50F6}" dt="2019-03-03T02:47:34.472" v="1718"/>
          <ac:picMkLst>
            <pc:docMk/>
            <pc:sldMk cId="3360880513" sldId="1418"/>
            <ac:picMk id="80" creationId="{7B365A8B-2EA4-414F-82B2-758B70E35A29}"/>
          </ac:picMkLst>
        </pc:picChg>
        <pc:picChg chg="add">
          <ac:chgData name="김효관" userId="5d412245-c878-4bfb-b3ad-7c3e81fe34ff" providerId="ADAL" clId="{F272A4F9-2E3C-48FC-AD01-4CD149AB50F6}" dt="2019-03-03T02:47:34.472" v="1718"/>
          <ac:picMkLst>
            <pc:docMk/>
            <pc:sldMk cId="3360880513" sldId="1418"/>
            <ac:picMk id="81" creationId="{C16BF58A-6EDA-465F-9603-9F226809C048}"/>
          </ac:picMkLst>
        </pc:picChg>
        <pc:picChg chg="add">
          <ac:chgData name="김효관" userId="5d412245-c878-4bfb-b3ad-7c3e81fe34ff" providerId="ADAL" clId="{F272A4F9-2E3C-48FC-AD01-4CD149AB50F6}" dt="2019-03-03T02:47:34.472" v="1718"/>
          <ac:picMkLst>
            <pc:docMk/>
            <pc:sldMk cId="3360880513" sldId="1418"/>
            <ac:picMk id="82" creationId="{A71F2DEA-4740-4EAD-97C2-5C4F1CEB603F}"/>
          </ac:picMkLst>
        </pc:picChg>
        <pc:picChg chg="add">
          <ac:chgData name="김효관" userId="5d412245-c878-4bfb-b3ad-7c3e81fe34ff" providerId="ADAL" clId="{F272A4F9-2E3C-48FC-AD01-4CD149AB50F6}" dt="2019-03-03T02:47:34.472" v="1718"/>
          <ac:picMkLst>
            <pc:docMk/>
            <pc:sldMk cId="3360880513" sldId="1418"/>
            <ac:picMk id="83" creationId="{25A36163-B262-42C8-80D6-D2F09F30FD84}"/>
          </ac:picMkLst>
        </pc:picChg>
        <pc:picChg chg="add">
          <ac:chgData name="김효관" userId="5d412245-c878-4bfb-b3ad-7c3e81fe34ff" providerId="ADAL" clId="{F272A4F9-2E3C-48FC-AD01-4CD149AB50F6}" dt="2019-03-03T02:47:34.472" v="1718"/>
          <ac:picMkLst>
            <pc:docMk/>
            <pc:sldMk cId="3360880513" sldId="1418"/>
            <ac:picMk id="84" creationId="{D357F199-AB8C-47A0-B54C-615AAA805561}"/>
          </ac:picMkLst>
        </pc:picChg>
        <pc:picChg chg="add">
          <ac:chgData name="김효관" userId="5d412245-c878-4bfb-b3ad-7c3e81fe34ff" providerId="ADAL" clId="{F272A4F9-2E3C-48FC-AD01-4CD149AB50F6}" dt="2019-03-03T02:47:34.472" v="1718"/>
          <ac:picMkLst>
            <pc:docMk/>
            <pc:sldMk cId="3360880513" sldId="1418"/>
            <ac:picMk id="85" creationId="{D1F0EEB2-70D5-4EDA-9FA0-74653A67DB54}"/>
          </ac:picMkLst>
        </pc:picChg>
      </pc:sldChg>
      <pc:sldChg chg="add ord">
        <pc:chgData name="김효관" userId="5d412245-c878-4bfb-b3ad-7c3e81fe34ff" providerId="ADAL" clId="{F272A4F9-2E3C-48FC-AD01-4CD149AB50F6}" dt="2019-03-03T02:54:39.274" v="1815"/>
        <pc:sldMkLst>
          <pc:docMk/>
          <pc:sldMk cId="960047473" sldId="1419"/>
        </pc:sldMkLst>
      </pc:sldChg>
      <pc:sldChg chg="addSp delSp modSp add delAnim">
        <pc:chgData name="김효관" userId="5d412245-c878-4bfb-b3ad-7c3e81fe34ff" providerId="ADAL" clId="{F272A4F9-2E3C-48FC-AD01-4CD149AB50F6}" dt="2019-03-03T02:56:17.789" v="1919"/>
        <pc:sldMkLst>
          <pc:docMk/>
          <pc:sldMk cId="1476031886" sldId="1420"/>
        </pc:sldMkLst>
        <pc:spChg chg="add mod">
          <ac:chgData name="김효관" userId="5d412245-c878-4bfb-b3ad-7c3e81fe34ff" providerId="ADAL" clId="{F272A4F9-2E3C-48FC-AD01-4CD149AB50F6}" dt="2019-03-03T02:56:00.204" v="1869" actId="693"/>
          <ac:spMkLst>
            <pc:docMk/>
            <pc:sldMk cId="1476031886" sldId="1420"/>
            <ac:spMk id="2" creationId="{186A9FFA-85D4-4ECB-BD0E-D12ADFE230DE}"/>
          </ac:spMkLst>
        </pc:spChg>
        <pc:spChg chg="del">
          <ac:chgData name="김효관" userId="5d412245-c878-4bfb-b3ad-7c3e81fe34ff" providerId="ADAL" clId="{F272A4F9-2E3C-48FC-AD01-4CD149AB50F6}" dt="2019-03-03T02:55:25.617" v="1822" actId="478"/>
          <ac:spMkLst>
            <pc:docMk/>
            <pc:sldMk cId="1476031886" sldId="1420"/>
            <ac:spMk id="27" creationId="{00000000-0000-0000-0000-000000000000}"/>
          </ac:spMkLst>
        </pc:spChg>
        <pc:spChg chg="mod">
          <ac:chgData name="김효관" userId="5d412245-c878-4bfb-b3ad-7c3e81fe34ff" providerId="ADAL" clId="{F272A4F9-2E3C-48FC-AD01-4CD149AB50F6}" dt="2019-03-03T02:56:17.789" v="1919"/>
          <ac:spMkLst>
            <pc:docMk/>
            <pc:sldMk cId="1476031886" sldId="1420"/>
            <ac:spMk id="29" creationId="{00000000-0000-0000-0000-000000000000}"/>
          </ac:spMkLst>
        </pc:spChg>
        <pc:spChg chg="mod">
          <ac:chgData name="김효관" userId="5d412245-c878-4bfb-b3ad-7c3e81fe34ff" providerId="ADAL" clId="{F272A4F9-2E3C-48FC-AD01-4CD149AB50F6}" dt="2019-03-03T02:55:35.933" v="1864"/>
          <ac:spMkLst>
            <pc:docMk/>
            <pc:sldMk cId="1476031886" sldId="1420"/>
            <ac:spMk id="32" creationId="{00000000-0000-0000-0000-000000000000}"/>
          </ac:spMkLst>
        </pc:spChg>
        <pc:spChg chg="add">
          <ac:chgData name="김효관" userId="5d412245-c878-4bfb-b3ad-7c3e81fe34ff" providerId="ADAL" clId="{F272A4F9-2E3C-48FC-AD01-4CD149AB50F6}" dt="2019-03-03T02:55:22.637" v="1821"/>
          <ac:spMkLst>
            <pc:docMk/>
            <pc:sldMk cId="1476031886" sldId="1420"/>
            <ac:spMk id="45" creationId="{146D12F7-BFB5-413C-BD2F-814A917CB377}"/>
          </ac:spMkLst>
        </pc:spChg>
        <pc:spChg chg="add">
          <ac:chgData name="김효관" userId="5d412245-c878-4bfb-b3ad-7c3e81fe34ff" providerId="ADAL" clId="{F272A4F9-2E3C-48FC-AD01-4CD149AB50F6}" dt="2019-03-03T02:55:22.637" v="1821"/>
          <ac:spMkLst>
            <pc:docMk/>
            <pc:sldMk cId="1476031886" sldId="1420"/>
            <ac:spMk id="49" creationId="{9B950A6A-EEA5-47B2-B154-49C76BF728B1}"/>
          </ac:spMkLst>
        </pc:spChg>
        <pc:spChg chg="add">
          <ac:chgData name="김효관" userId="5d412245-c878-4bfb-b3ad-7c3e81fe34ff" providerId="ADAL" clId="{F272A4F9-2E3C-48FC-AD01-4CD149AB50F6}" dt="2019-03-03T02:55:22.637" v="1821"/>
          <ac:spMkLst>
            <pc:docMk/>
            <pc:sldMk cId="1476031886" sldId="1420"/>
            <ac:spMk id="50" creationId="{0AA5A254-CF0C-4064-BBAC-B395A9FA9B53}"/>
          </ac:spMkLst>
        </pc:spChg>
        <pc:spChg chg="add">
          <ac:chgData name="김효관" userId="5d412245-c878-4bfb-b3ad-7c3e81fe34ff" providerId="ADAL" clId="{F272A4F9-2E3C-48FC-AD01-4CD149AB50F6}" dt="2019-03-03T02:55:22.637" v="1821"/>
          <ac:spMkLst>
            <pc:docMk/>
            <pc:sldMk cId="1476031886" sldId="1420"/>
            <ac:spMk id="58" creationId="{68193BF0-E75F-4C49-B124-DD3665AE717E}"/>
          </ac:spMkLst>
        </pc:spChg>
        <pc:spChg chg="add">
          <ac:chgData name="김효관" userId="5d412245-c878-4bfb-b3ad-7c3e81fe34ff" providerId="ADAL" clId="{F272A4F9-2E3C-48FC-AD01-4CD149AB50F6}" dt="2019-03-03T02:55:22.637" v="1821"/>
          <ac:spMkLst>
            <pc:docMk/>
            <pc:sldMk cId="1476031886" sldId="1420"/>
            <ac:spMk id="59" creationId="{D289F869-443C-4FEE-9029-9005589D4B0D}"/>
          </ac:spMkLst>
        </pc:spChg>
        <pc:spChg chg="add">
          <ac:chgData name="김효관" userId="5d412245-c878-4bfb-b3ad-7c3e81fe34ff" providerId="ADAL" clId="{F272A4F9-2E3C-48FC-AD01-4CD149AB50F6}" dt="2019-03-03T02:55:22.637" v="1821"/>
          <ac:spMkLst>
            <pc:docMk/>
            <pc:sldMk cId="1476031886" sldId="1420"/>
            <ac:spMk id="60" creationId="{F3D8A94B-E7BA-4EF6-874B-F66B295BB528}"/>
          </ac:spMkLst>
        </pc:spChg>
        <pc:spChg chg="add">
          <ac:chgData name="김효관" userId="5d412245-c878-4bfb-b3ad-7c3e81fe34ff" providerId="ADAL" clId="{F272A4F9-2E3C-48FC-AD01-4CD149AB50F6}" dt="2019-03-03T02:55:22.637" v="1821"/>
          <ac:spMkLst>
            <pc:docMk/>
            <pc:sldMk cId="1476031886" sldId="1420"/>
            <ac:spMk id="61" creationId="{D70DF2A7-8EB1-4E81-9974-D5D8FF5FC715}"/>
          </ac:spMkLst>
        </pc:spChg>
        <pc:spChg chg="add">
          <ac:chgData name="김효관" userId="5d412245-c878-4bfb-b3ad-7c3e81fe34ff" providerId="ADAL" clId="{F272A4F9-2E3C-48FC-AD01-4CD149AB50F6}" dt="2019-03-03T02:55:22.637" v="1821"/>
          <ac:spMkLst>
            <pc:docMk/>
            <pc:sldMk cId="1476031886" sldId="1420"/>
            <ac:spMk id="95" creationId="{327B22D6-76E6-454D-A7C0-0D620BCB0331}"/>
          </ac:spMkLst>
        </pc:spChg>
        <pc:grpChg chg="del">
          <ac:chgData name="김효관" userId="5d412245-c878-4bfb-b3ad-7c3e81fe34ff" providerId="ADAL" clId="{F272A4F9-2E3C-48FC-AD01-4CD149AB50F6}" dt="2019-03-03T02:55:08.616" v="1818" actId="478"/>
          <ac:grpSpMkLst>
            <pc:docMk/>
            <pc:sldMk cId="1476031886" sldId="1420"/>
            <ac:grpSpMk id="30" creationId="{00000000-0000-0000-0000-000000000000}"/>
          </ac:grpSpMkLst>
        </pc:grpChg>
        <pc:grpChg chg="add">
          <ac:chgData name="김효관" userId="5d412245-c878-4bfb-b3ad-7c3e81fe34ff" providerId="ADAL" clId="{F272A4F9-2E3C-48FC-AD01-4CD149AB50F6}" dt="2019-03-03T02:55:22.637" v="1821"/>
          <ac:grpSpMkLst>
            <pc:docMk/>
            <pc:sldMk cId="1476031886" sldId="1420"/>
            <ac:grpSpMk id="46" creationId="{CEDC9574-4440-40DB-B7BB-7B6431773D7F}"/>
          </ac:grpSpMkLst>
        </pc:grpChg>
        <pc:picChg chg="add">
          <ac:chgData name="김효관" userId="5d412245-c878-4bfb-b3ad-7c3e81fe34ff" providerId="ADAL" clId="{F272A4F9-2E3C-48FC-AD01-4CD149AB50F6}" dt="2019-03-03T02:55:22.637" v="1821"/>
          <ac:picMkLst>
            <pc:docMk/>
            <pc:sldMk cId="1476031886" sldId="1420"/>
            <ac:picMk id="51" creationId="{0C52AD3F-A2E2-46DF-AA6E-6C89ABD0FF74}"/>
          </ac:picMkLst>
        </pc:picChg>
        <pc:picChg chg="add">
          <ac:chgData name="김효관" userId="5d412245-c878-4bfb-b3ad-7c3e81fe34ff" providerId="ADAL" clId="{F272A4F9-2E3C-48FC-AD01-4CD149AB50F6}" dt="2019-03-03T02:55:22.637" v="1821"/>
          <ac:picMkLst>
            <pc:docMk/>
            <pc:sldMk cId="1476031886" sldId="1420"/>
            <ac:picMk id="52" creationId="{770525B8-E188-4A9F-81D8-FD61C27C97F6}"/>
          </ac:picMkLst>
        </pc:picChg>
        <pc:picChg chg="add">
          <ac:chgData name="김효관" userId="5d412245-c878-4bfb-b3ad-7c3e81fe34ff" providerId="ADAL" clId="{F272A4F9-2E3C-48FC-AD01-4CD149AB50F6}" dt="2019-03-03T02:55:22.637" v="1821"/>
          <ac:picMkLst>
            <pc:docMk/>
            <pc:sldMk cId="1476031886" sldId="1420"/>
            <ac:picMk id="53" creationId="{975F87FF-C054-474F-8338-27938B84CEC3}"/>
          </ac:picMkLst>
        </pc:picChg>
        <pc:picChg chg="add">
          <ac:chgData name="김효관" userId="5d412245-c878-4bfb-b3ad-7c3e81fe34ff" providerId="ADAL" clId="{F272A4F9-2E3C-48FC-AD01-4CD149AB50F6}" dt="2019-03-03T02:55:22.637" v="1821"/>
          <ac:picMkLst>
            <pc:docMk/>
            <pc:sldMk cId="1476031886" sldId="1420"/>
            <ac:picMk id="54" creationId="{E366310D-4ED9-4904-83CE-F4394A5BBF0C}"/>
          </ac:picMkLst>
        </pc:picChg>
        <pc:picChg chg="add">
          <ac:chgData name="김효관" userId="5d412245-c878-4bfb-b3ad-7c3e81fe34ff" providerId="ADAL" clId="{F272A4F9-2E3C-48FC-AD01-4CD149AB50F6}" dt="2019-03-03T02:55:22.637" v="1821"/>
          <ac:picMkLst>
            <pc:docMk/>
            <pc:sldMk cId="1476031886" sldId="1420"/>
            <ac:picMk id="55" creationId="{083AA4A5-B1BA-4CF6-BF1B-2B843A91E1F6}"/>
          </ac:picMkLst>
        </pc:picChg>
        <pc:picChg chg="add">
          <ac:chgData name="김효관" userId="5d412245-c878-4bfb-b3ad-7c3e81fe34ff" providerId="ADAL" clId="{F272A4F9-2E3C-48FC-AD01-4CD149AB50F6}" dt="2019-03-03T02:55:22.637" v="1821"/>
          <ac:picMkLst>
            <pc:docMk/>
            <pc:sldMk cId="1476031886" sldId="1420"/>
            <ac:picMk id="56" creationId="{AA8BA825-6577-454D-93B6-DFF715E229D2}"/>
          </ac:picMkLst>
        </pc:picChg>
        <pc:picChg chg="add">
          <ac:chgData name="김효관" userId="5d412245-c878-4bfb-b3ad-7c3e81fe34ff" providerId="ADAL" clId="{F272A4F9-2E3C-48FC-AD01-4CD149AB50F6}" dt="2019-03-03T02:55:22.637" v="1821"/>
          <ac:picMkLst>
            <pc:docMk/>
            <pc:sldMk cId="1476031886" sldId="1420"/>
            <ac:picMk id="57" creationId="{E46D6157-D646-4A49-A0F3-416523423FBA}"/>
          </ac:picMkLst>
        </pc:picChg>
        <pc:picChg chg="add">
          <ac:chgData name="김효관" userId="5d412245-c878-4bfb-b3ad-7c3e81fe34ff" providerId="ADAL" clId="{F272A4F9-2E3C-48FC-AD01-4CD149AB50F6}" dt="2019-03-03T02:55:22.637" v="1821"/>
          <ac:picMkLst>
            <pc:docMk/>
            <pc:sldMk cId="1476031886" sldId="1420"/>
            <ac:picMk id="96" creationId="{9C371727-3932-4170-8B55-3B1AF4494D72}"/>
          </ac:picMkLst>
        </pc:picChg>
      </pc:sldChg>
      <pc:sldChg chg="addSp delSp modSp add modAnim">
        <pc:chgData name="김효관" userId="5d412245-c878-4bfb-b3ad-7c3e81fe34ff" providerId="ADAL" clId="{F272A4F9-2E3C-48FC-AD01-4CD149AB50F6}" dt="2019-03-03T03:08:15.603" v="2174" actId="20577"/>
        <pc:sldMkLst>
          <pc:docMk/>
          <pc:sldMk cId="2107540624" sldId="1421"/>
        </pc:sldMkLst>
        <pc:spChg chg="add mod">
          <ac:chgData name="김효관" userId="5d412245-c878-4bfb-b3ad-7c3e81fe34ff" providerId="ADAL" clId="{F272A4F9-2E3C-48FC-AD01-4CD149AB50F6}" dt="2019-03-03T03:08:15.603" v="2174" actId="20577"/>
          <ac:spMkLst>
            <pc:docMk/>
            <pc:sldMk cId="2107540624" sldId="1421"/>
            <ac:spMk id="8" creationId="{12227313-CCFF-4741-B444-96E6E1F8E878}"/>
          </ac:spMkLst>
        </pc:spChg>
        <pc:spChg chg="del">
          <ac:chgData name="김효관" userId="5d412245-c878-4bfb-b3ad-7c3e81fe34ff" providerId="ADAL" clId="{F272A4F9-2E3C-48FC-AD01-4CD149AB50F6}" dt="2019-03-03T02:59:22.384" v="1922" actId="478"/>
          <ac:spMkLst>
            <pc:docMk/>
            <pc:sldMk cId="2107540624" sldId="1421"/>
            <ac:spMk id="14" creationId="{52E37314-DB1C-47E9-BDCE-655C1120620F}"/>
          </ac:spMkLst>
        </pc:spChg>
        <pc:spChg chg="add mod">
          <ac:chgData name="김효관" userId="5d412245-c878-4bfb-b3ad-7c3e81fe34ff" providerId="ADAL" clId="{F272A4F9-2E3C-48FC-AD01-4CD149AB50F6}" dt="2019-03-03T03:07:25.290" v="2155" actId="14100"/>
          <ac:spMkLst>
            <pc:docMk/>
            <pc:sldMk cId="2107540624" sldId="1421"/>
            <ac:spMk id="15" creationId="{B6A2B01D-05B8-4399-97D5-6D4CA8AD1835}"/>
          </ac:spMkLst>
        </pc:spChg>
        <pc:spChg chg="add mod">
          <ac:chgData name="김효관" userId="5d412245-c878-4bfb-b3ad-7c3e81fe34ff" providerId="ADAL" clId="{F272A4F9-2E3C-48FC-AD01-4CD149AB50F6}" dt="2019-03-03T03:07:30.147" v="2158" actId="1076"/>
          <ac:spMkLst>
            <pc:docMk/>
            <pc:sldMk cId="2107540624" sldId="1421"/>
            <ac:spMk id="16" creationId="{BD0E26C9-E1AA-4E51-A7BF-693E5068A25E}"/>
          </ac:spMkLst>
        </pc:spChg>
        <pc:spChg chg="del">
          <ac:chgData name="김효관" userId="5d412245-c878-4bfb-b3ad-7c3e81fe34ff" providerId="ADAL" clId="{F272A4F9-2E3C-48FC-AD01-4CD149AB50F6}" dt="2019-03-03T02:59:22.384" v="1922" actId="478"/>
          <ac:spMkLst>
            <pc:docMk/>
            <pc:sldMk cId="2107540624" sldId="1421"/>
            <ac:spMk id="17" creationId="{52E37314-DB1C-47E9-BDCE-655C1120620F}"/>
          </ac:spMkLst>
        </pc:spChg>
        <pc:spChg chg="del">
          <ac:chgData name="김효관" userId="5d412245-c878-4bfb-b3ad-7c3e81fe34ff" providerId="ADAL" clId="{F272A4F9-2E3C-48FC-AD01-4CD149AB50F6}" dt="2019-03-03T02:59:22.384" v="1922" actId="478"/>
          <ac:spMkLst>
            <pc:docMk/>
            <pc:sldMk cId="2107540624" sldId="1421"/>
            <ac:spMk id="18" creationId="{52E37314-DB1C-47E9-BDCE-655C1120620F}"/>
          </ac:spMkLst>
        </pc:spChg>
        <pc:spChg chg="add mod">
          <ac:chgData name="김효관" userId="5d412245-c878-4bfb-b3ad-7c3e81fe34ff" providerId="ADAL" clId="{F272A4F9-2E3C-48FC-AD01-4CD149AB50F6}" dt="2019-03-03T03:08:11.730" v="2171" actId="20577"/>
          <ac:spMkLst>
            <pc:docMk/>
            <pc:sldMk cId="2107540624" sldId="1421"/>
            <ac:spMk id="19" creationId="{CA0F6AA9-5A56-46E4-9FFC-2C98209519E2}"/>
          </ac:spMkLst>
        </pc:spChg>
        <pc:spChg chg="mod">
          <ac:chgData name="김효관" userId="5d412245-c878-4bfb-b3ad-7c3e81fe34ff" providerId="ADAL" clId="{F272A4F9-2E3C-48FC-AD01-4CD149AB50F6}" dt="2019-03-03T02:59:32.350" v="1954"/>
          <ac:spMkLst>
            <pc:docMk/>
            <pc:sldMk cId="2107540624" sldId="1421"/>
            <ac:spMk id="32" creationId="{00000000-0000-0000-0000-000000000000}"/>
          </ac:spMkLst>
        </pc:spChg>
        <pc:picChg chg="del">
          <ac:chgData name="김효관" userId="5d412245-c878-4bfb-b3ad-7c3e81fe34ff" providerId="ADAL" clId="{F272A4F9-2E3C-48FC-AD01-4CD149AB50F6}" dt="2019-03-03T02:59:22.384" v="1922" actId="478"/>
          <ac:picMkLst>
            <pc:docMk/>
            <pc:sldMk cId="2107540624" sldId="1421"/>
            <ac:picMk id="2" creationId="{00000000-0000-0000-0000-000000000000}"/>
          </ac:picMkLst>
        </pc:picChg>
        <pc:picChg chg="del">
          <ac:chgData name="김효관" userId="5d412245-c878-4bfb-b3ad-7c3e81fe34ff" providerId="ADAL" clId="{F272A4F9-2E3C-48FC-AD01-4CD149AB50F6}" dt="2019-03-03T02:59:22.384" v="1922" actId="478"/>
          <ac:picMkLst>
            <pc:docMk/>
            <pc:sldMk cId="2107540624" sldId="1421"/>
            <ac:picMk id="3" creationId="{00000000-0000-0000-0000-000000000000}"/>
          </ac:picMkLst>
        </pc:picChg>
        <pc:picChg chg="add mod">
          <ac:chgData name="김효관" userId="5d412245-c878-4bfb-b3ad-7c3e81fe34ff" providerId="ADAL" clId="{F272A4F9-2E3C-48FC-AD01-4CD149AB50F6}" dt="2019-03-03T03:07:39.395" v="2164" actId="1076"/>
          <ac:picMkLst>
            <pc:docMk/>
            <pc:sldMk cId="2107540624" sldId="1421"/>
            <ac:picMk id="4" creationId="{E9FC2153-0FFF-4126-8D7B-D59115C39856}"/>
          </ac:picMkLst>
        </pc:picChg>
        <pc:picChg chg="add mod">
          <ac:chgData name="김효관" userId="5d412245-c878-4bfb-b3ad-7c3e81fe34ff" providerId="ADAL" clId="{F272A4F9-2E3C-48FC-AD01-4CD149AB50F6}" dt="2019-03-03T03:07:26.692" v="2156" actId="1076"/>
          <ac:picMkLst>
            <pc:docMk/>
            <pc:sldMk cId="2107540624" sldId="1421"/>
            <ac:picMk id="5" creationId="{89957DA5-37E1-4475-A406-30899D646ED2}"/>
          </ac:picMkLst>
        </pc:picChg>
        <pc:picChg chg="add mod">
          <ac:chgData name="김효관" userId="5d412245-c878-4bfb-b3ad-7c3e81fe34ff" providerId="ADAL" clId="{F272A4F9-2E3C-48FC-AD01-4CD149AB50F6}" dt="2019-03-03T03:06:38.539" v="2138" actId="1076"/>
          <ac:picMkLst>
            <pc:docMk/>
            <pc:sldMk cId="2107540624" sldId="1421"/>
            <ac:picMk id="6" creationId="{7A9FF085-AF34-4453-A22A-42B1C6EB26F1}"/>
          </ac:picMkLst>
        </pc:picChg>
        <pc:picChg chg="add mod">
          <ac:chgData name="김효관" userId="5d412245-c878-4bfb-b3ad-7c3e81fe34ff" providerId="ADAL" clId="{F272A4F9-2E3C-48FC-AD01-4CD149AB50F6}" dt="2019-03-03T03:07:32.796" v="2159" actId="1076"/>
          <ac:picMkLst>
            <pc:docMk/>
            <pc:sldMk cId="2107540624" sldId="1421"/>
            <ac:picMk id="7" creationId="{75A5867B-ED6A-4BA6-8CB7-4AA3604E448D}"/>
          </ac:picMkLst>
        </pc:picChg>
        <pc:picChg chg="del">
          <ac:chgData name="김효관" userId="5d412245-c878-4bfb-b3ad-7c3e81fe34ff" providerId="ADAL" clId="{F272A4F9-2E3C-48FC-AD01-4CD149AB50F6}" dt="2019-03-03T02:59:22.384" v="1922" actId="478"/>
          <ac:picMkLst>
            <pc:docMk/>
            <pc:sldMk cId="2107540624" sldId="1421"/>
            <ac:picMk id="9" creationId="{00000000-0000-0000-0000-000000000000}"/>
          </ac:picMkLst>
        </pc:picChg>
        <pc:picChg chg="add mod">
          <ac:chgData name="김효관" userId="5d412245-c878-4bfb-b3ad-7c3e81fe34ff" providerId="ADAL" clId="{F272A4F9-2E3C-48FC-AD01-4CD149AB50F6}" dt="2019-03-03T03:04:17.509" v="1984" actId="1440"/>
          <ac:picMkLst>
            <pc:docMk/>
            <pc:sldMk cId="2107540624" sldId="1421"/>
            <ac:picMk id="12" creationId="{0756C1DA-A9AA-4A06-8D88-586F9ECEC61B}"/>
          </ac:picMkLst>
        </pc:picChg>
        <pc:picChg chg="add mod">
          <ac:chgData name="김효관" userId="5d412245-c878-4bfb-b3ad-7c3e81fe34ff" providerId="ADAL" clId="{F272A4F9-2E3C-48FC-AD01-4CD149AB50F6}" dt="2019-03-03T03:04:17.509" v="1984" actId="1440"/>
          <ac:picMkLst>
            <pc:docMk/>
            <pc:sldMk cId="2107540624" sldId="1421"/>
            <ac:picMk id="13" creationId="{97DBBAF4-20C5-4BEC-A123-1E82ABE2DF88}"/>
          </ac:picMkLst>
        </pc:picChg>
        <pc:picChg chg="add mod">
          <ac:chgData name="김효관" userId="5d412245-c878-4bfb-b3ad-7c3e81fe34ff" providerId="ADAL" clId="{F272A4F9-2E3C-48FC-AD01-4CD149AB50F6}" dt="2019-03-03T03:07:04.428" v="2144" actId="1076"/>
          <ac:picMkLst>
            <pc:docMk/>
            <pc:sldMk cId="2107540624" sldId="1421"/>
            <ac:picMk id="20" creationId="{ACA97BED-9909-4BFB-A147-8F5BD9FEFEE0}"/>
          </ac:picMkLst>
        </pc:picChg>
        <pc:picChg chg="add mod">
          <ac:chgData name="김효관" userId="5d412245-c878-4bfb-b3ad-7c3e81fe34ff" providerId="ADAL" clId="{F272A4F9-2E3C-48FC-AD01-4CD149AB50F6}" dt="2019-03-03T03:07:09.107" v="2148" actId="1076"/>
          <ac:picMkLst>
            <pc:docMk/>
            <pc:sldMk cId="2107540624" sldId="1421"/>
            <ac:picMk id="21" creationId="{AAACF1DA-E1C8-4251-A95D-850D935385F5}"/>
          </ac:picMkLst>
        </pc:picChg>
        <pc:picChg chg="add mod">
          <ac:chgData name="김효관" userId="5d412245-c878-4bfb-b3ad-7c3e81fe34ff" providerId="ADAL" clId="{F272A4F9-2E3C-48FC-AD01-4CD149AB50F6}" dt="2019-03-03T03:07:28.132" v="2157" actId="1076"/>
          <ac:picMkLst>
            <pc:docMk/>
            <pc:sldMk cId="2107540624" sldId="1421"/>
            <ac:picMk id="22" creationId="{062B77A4-CFFC-4C7D-9FD0-384EA9A588E5}"/>
          </ac:picMkLst>
        </pc:picChg>
        <pc:picChg chg="add mod">
          <ac:chgData name="김효관" userId="5d412245-c878-4bfb-b3ad-7c3e81fe34ff" providerId="ADAL" clId="{F272A4F9-2E3C-48FC-AD01-4CD149AB50F6}" dt="2019-03-03T03:07:36.045" v="2161" actId="1076"/>
          <ac:picMkLst>
            <pc:docMk/>
            <pc:sldMk cId="2107540624" sldId="1421"/>
            <ac:picMk id="23" creationId="{4CFBDB7E-054D-4885-A324-2C0E0BACEEC1}"/>
          </ac:picMkLst>
        </pc:picChg>
      </pc:sldChg>
      <pc:sldChg chg="addSp delSp modSp add delAnim">
        <pc:chgData name="김효관" userId="5d412245-c878-4bfb-b3ad-7c3e81fe34ff" providerId="ADAL" clId="{F272A4F9-2E3C-48FC-AD01-4CD149AB50F6}" dt="2019-03-03T03:11:37.868" v="2323" actId="1076"/>
        <pc:sldMkLst>
          <pc:docMk/>
          <pc:sldMk cId="4167759032" sldId="1422"/>
        </pc:sldMkLst>
        <pc:spChg chg="add mod">
          <ac:chgData name="김효관" userId="5d412245-c878-4bfb-b3ad-7c3e81fe34ff" providerId="ADAL" clId="{F272A4F9-2E3C-48FC-AD01-4CD149AB50F6}" dt="2019-03-03T03:10:37.547" v="2315" actId="1076"/>
          <ac:spMkLst>
            <pc:docMk/>
            <pc:sldMk cId="4167759032" sldId="1422"/>
            <ac:spMk id="2" creationId="{74BF3ACD-5A7E-40AB-B4C2-A9577F92C8C2}"/>
          </ac:spMkLst>
        </pc:spChg>
        <pc:spChg chg="del">
          <ac:chgData name="김효관" userId="5d412245-c878-4bfb-b3ad-7c3e81fe34ff" providerId="ADAL" clId="{F272A4F9-2E3C-48FC-AD01-4CD149AB50F6}" dt="2019-03-03T03:08:20.711" v="2176" actId="478"/>
          <ac:spMkLst>
            <pc:docMk/>
            <pc:sldMk cId="4167759032" sldId="1422"/>
            <ac:spMk id="8" creationId="{12227313-CCFF-4741-B444-96E6E1F8E878}"/>
          </ac:spMkLst>
        </pc:spChg>
        <pc:spChg chg="del">
          <ac:chgData name="김효관" userId="5d412245-c878-4bfb-b3ad-7c3e81fe34ff" providerId="ADAL" clId="{F272A4F9-2E3C-48FC-AD01-4CD149AB50F6}" dt="2019-03-03T03:08:20.711" v="2176" actId="478"/>
          <ac:spMkLst>
            <pc:docMk/>
            <pc:sldMk cId="4167759032" sldId="1422"/>
            <ac:spMk id="15" creationId="{B6A2B01D-05B8-4399-97D5-6D4CA8AD1835}"/>
          </ac:spMkLst>
        </pc:spChg>
        <pc:spChg chg="del">
          <ac:chgData name="김효관" userId="5d412245-c878-4bfb-b3ad-7c3e81fe34ff" providerId="ADAL" clId="{F272A4F9-2E3C-48FC-AD01-4CD149AB50F6}" dt="2019-03-03T03:08:20.711" v="2176" actId="478"/>
          <ac:spMkLst>
            <pc:docMk/>
            <pc:sldMk cId="4167759032" sldId="1422"/>
            <ac:spMk id="16" creationId="{BD0E26C9-E1AA-4E51-A7BF-693E5068A25E}"/>
          </ac:spMkLst>
        </pc:spChg>
        <pc:spChg chg="del">
          <ac:chgData name="김효관" userId="5d412245-c878-4bfb-b3ad-7c3e81fe34ff" providerId="ADAL" clId="{F272A4F9-2E3C-48FC-AD01-4CD149AB50F6}" dt="2019-03-03T03:08:20.711" v="2176" actId="478"/>
          <ac:spMkLst>
            <pc:docMk/>
            <pc:sldMk cId="4167759032" sldId="1422"/>
            <ac:spMk id="19" creationId="{CA0F6AA9-5A56-46E4-9FFC-2C98209519E2}"/>
          </ac:spMkLst>
        </pc:spChg>
        <pc:picChg chg="add mod">
          <ac:chgData name="김효관" userId="5d412245-c878-4bfb-b3ad-7c3e81fe34ff" providerId="ADAL" clId="{F272A4F9-2E3C-48FC-AD01-4CD149AB50F6}" dt="2019-03-03T03:11:05.444" v="2318" actId="1076"/>
          <ac:picMkLst>
            <pc:docMk/>
            <pc:sldMk cId="4167759032" sldId="1422"/>
            <ac:picMk id="3" creationId="{96E4BB80-C740-46C0-9666-AFA98BEFC517}"/>
          </ac:picMkLst>
        </pc:picChg>
        <pc:picChg chg="del">
          <ac:chgData name="김효관" userId="5d412245-c878-4bfb-b3ad-7c3e81fe34ff" providerId="ADAL" clId="{F272A4F9-2E3C-48FC-AD01-4CD149AB50F6}" dt="2019-03-03T03:08:20.711" v="2176" actId="478"/>
          <ac:picMkLst>
            <pc:docMk/>
            <pc:sldMk cId="4167759032" sldId="1422"/>
            <ac:picMk id="4" creationId="{E9FC2153-0FFF-4126-8D7B-D59115C39856}"/>
          </ac:picMkLst>
        </pc:picChg>
        <pc:picChg chg="del">
          <ac:chgData name="김효관" userId="5d412245-c878-4bfb-b3ad-7c3e81fe34ff" providerId="ADAL" clId="{F272A4F9-2E3C-48FC-AD01-4CD149AB50F6}" dt="2019-03-03T03:08:20.711" v="2176" actId="478"/>
          <ac:picMkLst>
            <pc:docMk/>
            <pc:sldMk cId="4167759032" sldId="1422"/>
            <ac:picMk id="5" creationId="{89957DA5-37E1-4475-A406-30899D646ED2}"/>
          </ac:picMkLst>
        </pc:picChg>
        <pc:picChg chg="del">
          <ac:chgData name="김효관" userId="5d412245-c878-4bfb-b3ad-7c3e81fe34ff" providerId="ADAL" clId="{F272A4F9-2E3C-48FC-AD01-4CD149AB50F6}" dt="2019-03-03T03:08:20.711" v="2176" actId="478"/>
          <ac:picMkLst>
            <pc:docMk/>
            <pc:sldMk cId="4167759032" sldId="1422"/>
            <ac:picMk id="6" creationId="{7A9FF085-AF34-4453-A22A-42B1C6EB26F1}"/>
          </ac:picMkLst>
        </pc:picChg>
        <pc:picChg chg="del">
          <ac:chgData name="김효관" userId="5d412245-c878-4bfb-b3ad-7c3e81fe34ff" providerId="ADAL" clId="{F272A4F9-2E3C-48FC-AD01-4CD149AB50F6}" dt="2019-03-03T03:08:20.711" v="2176" actId="478"/>
          <ac:picMkLst>
            <pc:docMk/>
            <pc:sldMk cId="4167759032" sldId="1422"/>
            <ac:picMk id="7" creationId="{75A5867B-ED6A-4BA6-8CB7-4AA3604E448D}"/>
          </ac:picMkLst>
        </pc:picChg>
        <pc:picChg chg="add mod">
          <ac:chgData name="김효관" userId="5d412245-c878-4bfb-b3ad-7c3e81fe34ff" providerId="ADAL" clId="{F272A4F9-2E3C-48FC-AD01-4CD149AB50F6}" dt="2019-03-03T03:11:37.868" v="2323" actId="1076"/>
          <ac:picMkLst>
            <pc:docMk/>
            <pc:sldMk cId="4167759032" sldId="1422"/>
            <ac:picMk id="9" creationId="{56ADC830-B465-4246-9A2C-67E2F0768EA9}"/>
          </ac:picMkLst>
        </pc:picChg>
        <pc:picChg chg="del">
          <ac:chgData name="김효관" userId="5d412245-c878-4bfb-b3ad-7c3e81fe34ff" providerId="ADAL" clId="{F272A4F9-2E3C-48FC-AD01-4CD149AB50F6}" dt="2019-03-03T03:08:20.711" v="2176" actId="478"/>
          <ac:picMkLst>
            <pc:docMk/>
            <pc:sldMk cId="4167759032" sldId="1422"/>
            <ac:picMk id="12" creationId="{0756C1DA-A9AA-4A06-8D88-586F9ECEC61B}"/>
          </ac:picMkLst>
        </pc:picChg>
        <pc:picChg chg="del">
          <ac:chgData name="김효관" userId="5d412245-c878-4bfb-b3ad-7c3e81fe34ff" providerId="ADAL" clId="{F272A4F9-2E3C-48FC-AD01-4CD149AB50F6}" dt="2019-03-03T03:08:20.711" v="2176" actId="478"/>
          <ac:picMkLst>
            <pc:docMk/>
            <pc:sldMk cId="4167759032" sldId="1422"/>
            <ac:picMk id="13" creationId="{97DBBAF4-20C5-4BEC-A123-1E82ABE2DF88}"/>
          </ac:picMkLst>
        </pc:picChg>
        <pc:picChg chg="del">
          <ac:chgData name="김효관" userId="5d412245-c878-4bfb-b3ad-7c3e81fe34ff" providerId="ADAL" clId="{F272A4F9-2E3C-48FC-AD01-4CD149AB50F6}" dt="2019-03-03T03:08:20.711" v="2176" actId="478"/>
          <ac:picMkLst>
            <pc:docMk/>
            <pc:sldMk cId="4167759032" sldId="1422"/>
            <ac:picMk id="20" creationId="{ACA97BED-9909-4BFB-A147-8F5BD9FEFEE0}"/>
          </ac:picMkLst>
        </pc:picChg>
        <pc:picChg chg="del">
          <ac:chgData name="김효관" userId="5d412245-c878-4bfb-b3ad-7c3e81fe34ff" providerId="ADAL" clId="{F272A4F9-2E3C-48FC-AD01-4CD149AB50F6}" dt="2019-03-03T03:08:20.711" v="2176" actId="478"/>
          <ac:picMkLst>
            <pc:docMk/>
            <pc:sldMk cId="4167759032" sldId="1422"/>
            <ac:picMk id="21" creationId="{AAACF1DA-E1C8-4251-A95D-850D935385F5}"/>
          </ac:picMkLst>
        </pc:picChg>
        <pc:picChg chg="del">
          <ac:chgData name="김효관" userId="5d412245-c878-4bfb-b3ad-7c3e81fe34ff" providerId="ADAL" clId="{F272A4F9-2E3C-48FC-AD01-4CD149AB50F6}" dt="2019-03-03T03:08:20.711" v="2176" actId="478"/>
          <ac:picMkLst>
            <pc:docMk/>
            <pc:sldMk cId="4167759032" sldId="1422"/>
            <ac:picMk id="22" creationId="{062B77A4-CFFC-4C7D-9FD0-384EA9A588E5}"/>
          </ac:picMkLst>
        </pc:picChg>
        <pc:picChg chg="del">
          <ac:chgData name="김효관" userId="5d412245-c878-4bfb-b3ad-7c3e81fe34ff" providerId="ADAL" clId="{F272A4F9-2E3C-48FC-AD01-4CD149AB50F6}" dt="2019-03-03T03:08:20.711" v="2176" actId="478"/>
          <ac:picMkLst>
            <pc:docMk/>
            <pc:sldMk cId="4167759032" sldId="1422"/>
            <ac:picMk id="23" creationId="{4CFBDB7E-054D-4885-A324-2C0E0BACEEC1}"/>
          </ac:picMkLst>
        </pc:picChg>
      </pc:sldChg>
      <pc:sldChg chg="addSp delSp modSp add">
        <pc:chgData name="김효관" userId="5d412245-c878-4bfb-b3ad-7c3e81fe34ff" providerId="ADAL" clId="{F272A4F9-2E3C-48FC-AD01-4CD149AB50F6}" dt="2019-03-07T11:29:59.029" v="2781" actId="20577"/>
        <pc:sldMkLst>
          <pc:docMk/>
          <pc:sldMk cId="3850791356" sldId="1423"/>
        </pc:sldMkLst>
        <pc:spChg chg="mod">
          <ac:chgData name="김효관" userId="5d412245-c878-4bfb-b3ad-7c3e81fe34ff" providerId="ADAL" clId="{F272A4F9-2E3C-48FC-AD01-4CD149AB50F6}" dt="2019-03-07T11:29:59.029" v="2781" actId="20577"/>
          <ac:spMkLst>
            <pc:docMk/>
            <pc:sldMk cId="3850791356" sldId="1423"/>
            <ac:spMk id="11" creationId="{B53FB1A4-D3FD-475E-ADE6-6F224BF18B16}"/>
          </ac:spMkLst>
        </pc:spChg>
        <pc:spChg chg="mod">
          <ac:chgData name="김효관" userId="5d412245-c878-4bfb-b3ad-7c3e81fe34ff" providerId="ADAL" clId="{F272A4F9-2E3C-48FC-AD01-4CD149AB50F6}" dt="2019-03-07T11:27:11.508" v="2661" actId="20577"/>
          <ac:spMkLst>
            <pc:docMk/>
            <pc:sldMk cId="3850791356" sldId="1423"/>
            <ac:spMk id="15" creationId="{172AC0A5-A998-4B93-A1F9-128699E6350E}"/>
          </ac:spMkLst>
        </pc:spChg>
        <pc:spChg chg="mod">
          <ac:chgData name="김효관" userId="5d412245-c878-4bfb-b3ad-7c3e81fe34ff" providerId="ADAL" clId="{F272A4F9-2E3C-48FC-AD01-4CD149AB50F6}" dt="2019-03-07T11:29:38.996" v="2700"/>
          <ac:spMkLst>
            <pc:docMk/>
            <pc:sldMk cId="3850791356" sldId="1423"/>
            <ac:spMk id="45" creationId="{00000000-0000-0000-0000-000000000000}"/>
          </ac:spMkLst>
        </pc:spChg>
        <pc:picChg chg="del">
          <ac:chgData name="김효관" userId="5d412245-c878-4bfb-b3ad-7c3e81fe34ff" providerId="ADAL" clId="{F272A4F9-2E3C-48FC-AD01-4CD149AB50F6}" dt="2019-03-07T11:29:26.727" v="2662" actId="478"/>
          <ac:picMkLst>
            <pc:docMk/>
            <pc:sldMk cId="3850791356" sldId="1423"/>
            <ac:picMk id="3" creationId="{AD31B38A-299C-4685-8CCC-9BB506833303}"/>
          </ac:picMkLst>
        </pc:picChg>
        <pc:picChg chg="add mod">
          <ac:chgData name="김효관" userId="5d412245-c878-4bfb-b3ad-7c3e81fe34ff" providerId="ADAL" clId="{F272A4F9-2E3C-48FC-AD01-4CD149AB50F6}" dt="2019-03-07T11:29:31.277" v="2665" actId="1076"/>
          <ac:picMkLst>
            <pc:docMk/>
            <pc:sldMk cId="3850791356" sldId="1423"/>
            <ac:picMk id="4" creationId="{4D360B46-F713-4332-BA98-2228F763CF35}"/>
          </ac:picMkLst>
        </pc:picChg>
      </pc:sldChg>
      <pc:sldChg chg="addSp delSp modSp add">
        <pc:chgData name="김효관" userId="5d412245-c878-4bfb-b3ad-7c3e81fe34ff" providerId="ADAL" clId="{F272A4F9-2E3C-48FC-AD01-4CD149AB50F6}" dt="2019-03-08T01:46:15.087" v="2800" actId="1076"/>
        <pc:sldMkLst>
          <pc:docMk/>
          <pc:sldMk cId="2043311050" sldId="1424"/>
        </pc:sldMkLst>
        <pc:spChg chg="del">
          <ac:chgData name="김효관" userId="5d412245-c878-4bfb-b3ad-7c3e81fe34ff" providerId="ADAL" clId="{F272A4F9-2E3C-48FC-AD01-4CD149AB50F6}" dt="2019-03-08T01:45:02.599" v="2783" actId="478"/>
          <ac:spMkLst>
            <pc:docMk/>
            <pc:sldMk cId="2043311050" sldId="1424"/>
            <ac:spMk id="2" creationId="{3F72124B-81DA-40DB-A3CB-A7A6BE151E1B}"/>
          </ac:spMkLst>
        </pc:spChg>
        <pc:spChg chg="del">
          <ac:chgData name="김효관" userId="5d412245-c878-4bfb-b3ad-7c3e81fe34ff" providerId="ADAL" clId="{F272A4F9-2E3C-48FC-AD01-4CD149AB50F6}" dt="2019-03-08T01:45:02.599" v="2783" actId="478"/>
          <ac:spMkLst>
            <pc:docMk/>
            <pc:sldMk cId="2043311050" sldId="1424"/>
            <ac:spMk id="3" creationId="{5B49F880-4740-456A-B413-82B7D0385B03}"/>
          </ac:spMkLst>
        </pc:spChg>
        <pc:spChg chg="add mod">
          <ac:chgData name="김효관" userId="5d412245-c878-4bfb-b3ad-7c3e81fe34ff" providerId="ADAL" clId="{F272A4F9-2E3C-48FC-AD01-4CD149AB50F6}" dt="2019-03-08T01:45:51.630" v="2791" actId="2711"/>
          <ac:spMkLst>
            <pc:docMk/>
            <pc:sldMk cId="2043311050" sldId="1424"/>
            <ac:spMk id="4" creationId="{8205203D-BC79-4C78-BBC4-C867C9422DDF}"/>
          </ac:spMkLst>
        </pc:spChg>
        <pc:spChg chg="add mod">
          <ac:chgData name="김효관" userId="5d412245-c878-4bfb-b3ad-7c3e81fe34ff" providerId="ADAL" clId="{F272A4F9-2E3C-48FC-AD01-4CD149AB50F6}" dt="2019-03-08T01:45:51.630" v="2791" actId="2711"/>
          <ac:spMkLst>
            <pc:docMk/>
            <pc:sldMk cId="2043311050" sldId="1424"/>
            <ac:spMk id="6" creationId="{0C5A0C4B-C752-4D25-8D28-24ABF70C873A}"/>
          </ac:spMkLst>
        </pc:spChg>
        <pc:spChg chg="add mod">
          <ac:chgData name="김효관" userId="5d412245-c878-4bfb-b3ad-7c3e81fe34ff" providerId="ADAL" clId="{F272A4F9-2E3C-48FC-AD01-4CD149AB50F6}" dt="2019-03-08T01:45:57.883" v="2793" actId="14100"/>
          <ac:spMkLst>
            <pc:docMk/>
            <pc:sldMk cId="2043311050" sldId="1424"/>
            <ac:spMk id="8" creationId="{0A3B71BE-B89C-4570-8707-F0F5E24C5617}"/>
          </ac:spMkLst>
        </pc:spChg>
        <pc:spChg chg="add mod">
          <ac:chgData name="김효관" userId="5d412245-c878-4bfb-b3ad-7c3e81fe34ff" providerId="ADAL" clId="{F272A4F9-2E3C-48FC-AD01-4CD149AB50F6}" dt="2019-03-08T01:46:06.508" v="2795" actId="14100"/>
          <ac:spMkLst>
            <pc:docMk/>
            <pc:sldMk cId="2043311050" sldId="1424"/>
            <ac:spMk id="9" creationId="{95424C21-5480-4B56-B3C1-1C83CCD6ED11}"/>
          </ac:spMkLst>
        </pc:spChg>
        <pc:graphicFrameChg chg="add mod">
          <ac:chgData name="김효관" userId="5d412245-c878-4bfb-b3ad-7c3e81fe34ff" providerId="ADAL" clId="{F272A4F9-2E3C-48FC-AD01-4CD149AB50F6}" dt="2019-03-08T01:45:25.201" v="2786" actId="1076"/>
          <ac:graphicFrameMkLst>
            <pc:docMk/>
            <pc:sldMk cId="2043311050" sldId="1424"/>
            <ac:graphicFrameMk id="5" creationId="{05445BA4-FD4C-4858-AF76-D558746A9997}"/>
          </ac:graphicFrameMkLst>
        </pc:graphicFrameChg>
        <pc:picChg chg="add mod">
          <ac:chgData name="김효관" userId="5d412245-c878-4bfb-b3ad-7c3e81fe34ff" providerId="ADAL" clId="{F272A4F9-2E3C-48FC-AD01-4CD149AB50F6}" dt="2019-03-08T01:46:15.087" v="2800" actId="1076"/>
          <ac:picMkLst>
            <pc:docMk/>
            <pc:sldMk cId="2043311050" sldId="1424"/>
            <ac:picMk id="7" creationId="{134642CE-0DA6-4469-9A19-702FD9197F4A}"/>
          </ac:picMkLst>
        </pc:picChg>
        <pc:cxnChg chg="add mod">
          <ac:chgData name="김효관" userId="5d412245-c878-4bfb-b3ad-7c3e81fe34ff" providerId="ADAL" clId="{F272A4F9-2E3C-48FC-AD01-4CD149AB50F6}" dt="2019-03-08T01:45:25.201" v="2786" actId="1076"/>
          <ac:cxnSpMkLst>
            <pc:docMk/>
            <pc:sldMk cId="2043311050" sldId="1424"/>
            <ac:cxnSpMk id="10" creationId="{15217036-A5CC-429C-A565-5114F7F37347}"/>
          </ac:cxnSpMkLst>
        </pc:cxnChg>
        <pc:cxnChg chg="add mod">
          <ac:chgData name="김효관" userId="5d412245-c878-4bfb-b3ad-7c3e81fe34ff" providerId="ADAL" clId="{F272A4F9-2E3C-48FC-AD01-4CD149AB50F6}" dt="2019-03-08T01:45:25.201" v="2786" actId="1076"/>
          <ac:cxnSpMkLst>
            <pc:docMk/>
            <pc:sldMk cId="2043311050" sldId="1424"/>
            <ac:cxnSpMk id="11" creationId="{22778537-6FCF-45B6-A59E-B4A0FAEA0F0E}"/>
          </ac:cxnSpMkLst>
        </pc:cxnChg>
      </pc:sldChg>
    </pc:docChg>
  </pc:docChgLst>
  <pc:docChgLst>
    <pc:chgData name="김효관" userId="5d412245-c878-4bfb-b3ad-7c3e81fe34ff" providerId="ADAL" clId="{A1E699A8-4A77-4C6D-A747-66B9B05DC7ED}"/>
    <pc:docChg chg="custSel addSld modSld">
      <pc:chgData name="김효관" userId="5d412245-c878-4bfb-b3ad-7c3e81fe34ff" providerId="ADAL" clId="{A1E699A8-4A77-4C6D-A747-66B9B05DC7ED}" dt="2019-03-02T11:28:03.845" v="99" actId="1076"/>
      <pc:docMkLst>
        <pc:docMk/>
      </pc:docMkLst>
      <pc:sldChg chg="addSp delSp modSp add">
        <pc:chgData name="김효관" userId="5d412245-c878-4bfb-b3ad-7c3e81fe34ff" providerId="ADAL" clId="{A1E699A8-4A77-4C6D-A747-66B9B05DC7ED}" dt="2019-03-02T11:28:03.845" v="99" actId="1076"/>
        <pc:sldMkLst>
          <pc:docMk/>
          <pc:sldMk cId="567918752" sldId="1407"/>
        </pc:sldMkLst>
        <pc:spChg chg="del">
          <ac:chgData name="김효관" userId="5d412245-c878-4bfb-b3ad-7c3e81fe34ff" providerId="ADAL" clId="{A1E699A8-4A77-4C6D-A747-66B9B05DC7ED}" dt="2019-03-02T11:25:02.081" v="1" actId="478"/>
          <ac:spMkLst>
            <pc:docMk/>
            <pc:sldMk cId="567918752" sldId="1407"/>
            <ac:spMk id="2" creationId="{00000000-0000-0000-0000-000000000000}"/>
          </ac:spMkLst>
        </pc:spChg>
        <pc:spChg chg="add del mod">
          <ac:chgData name="김효관" userId="5d412245-c878-4bfb-b3ad-7c3e81fe34ff" providerId="ADAL" clId="{A1E699A8-4A77-4C6D-A747-66B9B05DC7ED}" dt="2019-03-02T11:25:04.452" v="2" actId="478"/>
          <ac:spMkLst>
            <pc:docMk/>
            <pc:sldMk cId="567918752" sldId="1407"/>
            <ac:spMk id="4" creationId="{657D3692-202E-4096-ADE9-A8213FD2A798}"/>
          </ac:spMkLst>
        </pc:spChg>
        <pc:spChg chg="add mod">
          <ac:chgData name="김효관" userId="5d412245-c878-4bfb-b3ad-7c3e81fe34ff" providerId="ADAL" clId="{A1E699A8-4A77-4C6D-A747-66B9B05DC7ED}" dt="2019-03-02T11:27:18.236" v="86" actId="113"/>
          <ac:spMkLst>
            <pc:docMk/>
            <pc:sldMk cId="567918752" sldId="1407"/>
            <ac:spMk id="5" creationId="{59E9998F-430B-4DCB-9D1B-ED1B9672491E}"/>
          </ac:spMkLst>
        </pc:spChg>
        <pc:spChg chg="add mod">
          <ac:chgData name="김효관" userId="5d412245-c878-4bfb-b3ad-7c3e81fe34ff" providerId="ADAL" clId="{A1E699A8-4A77-4C6D-A747-66B9B05DC7ED}" dt="2019-03-02T11:25:47.517" v="40" actId="1076"/>
          <ac:spMkLst>
            <pc:docMk/>
            <pc:sldMk cId="567918752" sldId="1407"/>
            <ac:spMk id="7" creationId="{63D36D3F-24C5-407E-A444-BFA29EC4FEBA}"/>
          </ac:spMkLst>
        </pc:spChg>
        <pc:spChg chg="add mod">
          <ac:chgData name="김효관" userId="5d412245-c878-4bfb-b3ad-7c3e81fe34ff" providerId="ADAL" clId="{A1E699A8-4A77-4C6D-A747-66B9B05DC7ED}" dt="2019-03-02T11:27:18.236" v="86" actId="113"/>
          <ac:spMkLst>
            <pc:docMk/>
            <pc:sldMk cId="567918752" sldId="1407"/>
            <ac:spMk id="9" creationId="{DD2EF6FE-1143-4A6C-9D56-2669C20BE6DC}"/>
          </ac:spMkLst>
        </pc:spChg>
        <pc:spChg chg="add mod">
          <ac:chgData name="김효관" userId="5d412245-c878-4bfb-b3ad-7c3e81fe34ff" providerId="ADAL" clId="{A1E699A8-4A77-4C6D-A747-66B9B05DC7ED}" dt="2019-03-02T11:26:03.973" v="67" actId="1076"/>
          <ac:spMkLst>
            <pc:docMk/>
            <pc:sldMk cId="567918752" sldId="1407"/>
            <ac:spMk id="10" creationId="{C0773EEA-8A3A-4E06-BFB1-3672D271DF5C}"/>
          </ac:spMkLst>
        </pc:spChg>
        <pc:spChg chg="add mod">
          <ac:chgData name="김효관" userId="5d412245-c878-4bfb-b3ad-7c3e81fe34ff" providerId="ADAL" clId="{A1E699A8-4A77-4C6D-A747-66B9B05DC7ED}" dt="2019-03-02T11:27:18.236" v="86" actId="113"/>
          <ac:spMkLst>
            <pc:docMk/>
            <pc:sldMk cId="567918752" sldId="1407"/>
            <ac:spMk id="12" creationId="{96F00E48-9E60-4277-B5AB-99BC124439F5}"/>
          </ac:spMkLst>
        </pc:spChg>
        <pc:spChg chg="add mod">
          <ac:chgData name="김효관" userId="5d412245-c878-4bfb-b3ad-7c3e81fe34ff" providerId="ADAL" clId="{A1E699A8-4A77-4C6D-A747-66B9B05DC7ED}" dt="2019-03-02T11:26:08.029" v="69" actId="1076"/>
          <ac:spMkLst>
            <pc:docMk/>
            <pc:sldMk cId="567918752" sldId="1407"/>
            <ac:spMk id="13" creationId="{354E6A76-66E0-4D37-B6D7-A1AB7A83B328}"/>
          </ac:spMkLst>
        </pc:spChg>
        <pc:spChg chg="add mod">
          <ac:chgData name="김효관" userId="5d412245-c878-4bfb-b3ad-7c3e81fe34ff" providerId="ADAL" clId="{A1E699A8-4A77-4C6D-A747-66B9B05DC7ED}" dt="2019-03-02T11:27:18.236" v="86" actId="113"/>
          <ac:spMkLst>
            <pc:docMk/>
            <pc:sldMk cId="567918752" sldId="1407"/>
            <ac:spMk id="15" creationId="{2D82C5D9-F9EB-4C8E-B06A-E80715FA7DF1}"/>
          </ac:spMkLst>
        </pc:spChg>
        <pc:spChg chg="add mod">
          <ac:chgData name="김효관" userId="5d412245-c878-4bfb-b3ad-7c3e81fe34ff" providerId="ADAL" clId="{A1E699A8-4A77-4C6D-A747-66B9B05DC7ED}" dt="2019-03-02T11:26:18.718" v="72" actId="1076"/>
          <ac:spMkLst>
            <pc:docMk/>
            <pc:sldMk cId="567918752" sldId="1407"/>
            <ac:spMk id="16" creationId="{78F8AA87-EBB9-4F34-A765-D3C2D22099D5}"/>
          </ac:spMkLst>
        </pc:spChg>
        <pc:spChg chg="add mod">
          <ac:chgData name="김효관" userId="5d412245-c878-4bfb-b3ad-7c3e81fe34ff" providerId="ADAL" clId="{A1E699A8-4A77-4C6D-A747-66B9B05DC7ED}" dt="2019-03-02T11:27:18.236" v="86" actId="113"/>
          <ac:spMkLst>
            <pc:docMk/>
            <pc:sldMk cId="567918752" sldId="1407"/>
            <ac:spMk id="18" creationId="{BFA81839-EAAF-4E20-A477-F44E1BB456A1}"/>
          </ac:spMkLst>
        </pc:spChg>
        <pc:spChg chg="add mod">
          <ac:chgData name="김효관" userId="5d412245-c878-4bfb-b3ad-7c3e81fe34ff" providerId="ADAL" clId="{A1E699A8-4A77-4C6D-A747-66B9B05DC7ED}" dt="2019-03-02T11:26:46.789" v="78" actId="207"/>
          <ac:spMkLst>
            <pc:docMk/>
            <pc:sldMk cId="567918752" sldId="1407"/>
            <ac:spMk id="19" creationId="{9A1BA509-912E-4529-97DA-91905B44B01A}"/>
          </ac:spMkLst>
        </pc:spChg>
        <pc:spChg chg="add mod">
          <ac:chgData name="김효관" userId="5d412245-c878-4bfb-b3ad-7c3e81fe34ff" providerId="ADAL" clId="{A1E699A8-4A77-4C6D-A747-66B9B05DC7ED}" dt="2019-03-02T11:26:53.749" v="82" actId="1076"/>
          <ac:spMkLst>
            <pc:docMk/>
            <pc:sldMk cId="567918752" sldId="1407"/>
            <ac:spMk id="20" creationId="{AB2F399B-ABB4-4D6A-9D07-76B8A63349FB}"/>
          </ac:spMkLst>
        </pc:spChg>
        <pc:spChg chg="add mod">
          <ac:chgData name="김효관" userId="5d412245-c878-4bfb-b3ad-7c3e81fe34ff" providerId="ADAL" clId="{A1E699A8-4A77-4C6D-A747-66B9B05DC7ED}" dt="2019-03-02T11:27:07.060" v="85" actId="196"/>
          <ac:spMkLst>
            <pc:docMk/>
            <pc:sldMk cId="567918752" sldId="1407"/>
            <ac:spMk id="21" creationId="{256F863B-9056-45DC-B23B-3A1267A589C4}"/>
          </ac:spMkLst>
        </pc:spChg>
        <pc:spChg chg="add mod">
          <ac:chgData name="김효관" userId="5d412245-c878-4bfb-b3ad-7c3e81fe34ff" providerId="ADAL" clId="{A1E699A8-4A77-4C6D-A747-66B9B05DC7ED}" dt="2019-03-02T11:27:07.060" v="85" actId="196"/>
          <ac:spMkLst>
            <pc:docMk/>
            <pc:sldMk cId="567918752" sldId="1407"/>
            <ac:spMk id="22" creationId="{AD64D098-7708-4593-BD0C-C15441BBB36C}"/>
          </ac:spMkLst>
        </pc:spChg>
        <pc:picChg chg="add mod">
          <ac:chgData name="김효관" userId="5d412245-c878-4bfb-b3ad-7c3e81fe34ff" providerId="ADAL" clId="{A1E699A8-4A77-4C6D-A747-66B9B05DC7ED}" dt="2019-03-02T11:25:40.574" v="38" actId="1076"/>
          <ac:picMkLst>
            <pc:docMk/>
            <pc:sldMk cId="567918752" sldId="1407"/>
            <ac:picMk id="6" creationId="{0613221E-9DF7-4A0F-AB60-245B17DE47E5}"/>
          </ac:picMkLst>
        </pc:picChg>
        <pc:picChg chg="add mod">
          <ac:chgData name="김효관" userId="5d412245-c878-4bfb-b3ad-7c3e81fe34ff" providerId="ADAL" clId="{A1E699A8-4A77-4C6D-A747-66B9B05DC7ED}" dt="2019-03-02T11:25:47.517" v="40" actId="1076"/>
          <ac:picMkLst>
            <pc:docMk/>
            <pc:sldMk cId="567918752" sldId="1407"/>
            <ac:picMk id="8" creationId="{D8903B7C-1E06-4F3C-8CD5-C517A3F1C90A}"/>
          </ac:picMkLst>
        </pc:picChg>
        <pc:picChg chg="add mod">
          <ac:chgData name="김효관" userId="5d412245-c878-4bfb-b3ad-7c3e81fe34ff" providerId="ADAL" clId="{A1E699A8-4A77-4C6D-A747-66B9B05DC7ED}" dt="2019-03-02T11:26:03.973" v="67" actId="1076"/>
          <ac:picMkLst>
            <pc:docMk/>
            <pc:sldMk cId="567918752" sldId="1407"/>
            <ac:picMk id="11" creationId="{157F3213-9CCE-49E6-8E13-9AEDC6800339}"/>
          </ac:picMkLst>
        </pc:picChg>
        <pc:picChg chg="add mod">
          <ac:chgData name="김효관" userId="5d412245-c878-4bfb-b3ad-7c3e81fe34ff" providerId="ADAL" clId="{A1E699A8-4A77-4C6D-A747-66B9B05DC7ED}" dt="2019-03-02T11:26:08.029" v="69" actId="1076"/>
          <ac:picMkLst>
            <pc:docMk/>
            <pc:sldMk cId="567918752" sldId="1407"/>
            <ac:picMk id="14" creationId="{7E66287E-3F19-44F8-A8CB-38A27C960367}"/>
          </ac:picMkLst>
        </pc:picChg>
        <pc:picChg chg="add mod">
          <ac:chgData name="김효관" userId="5d412245-c878-4bfb-b3ad-7c3e81fe34ff" providerId="ADAL" clId="{A1E699A8-4A77-4C6D-A747-66B9B05DC7ED}" dt="2019-03-02T11:26:18.718" v="72" actId="1076"/>
          <ac:picMkLst>
            <pc:docMk/>
            <pc:sldMk cId="567918752" sldId="1407"/>
            <ac:picMk id="17" creationId="{779BBDE4-7DF0-4826-AE5B-02ABF8085A3E}"/>
          </ac:picMkLst>
        </pc:picChg>
        <pc:picChg chg="add mod">
          <ac:chgData name="김효관" userId="5d412245-c878-4bfb-b3ad-7c3e81fe34ff" providerId="ADAL" clId="{A1E699A8-4A77-4C6D-A747-66B9B05DC7ED}" dt="2019-03-02T11:27:34.973" v="89" actId="14100"/>
          <ac:picMkLst>
            <pc:docMk/>
            <pc:sldMk cId="567918752" sldId="1407"/>
            <ac:picMk id="23" creationId="{CDAB2D49-1F93-40DF-A1A8-BEF5D318E1DA}"/>
          </ac:picMkLst>
        </pc:picChg>
        <pc:picChg chg="add mod">
          <ac:chgData name="김효관" userId="5d412245-c878-4bfb-b3ad-7c3e81fe34ff" providerId="ADAL" clId="{A1E699A8-4A77-4C6D-A747-66B9B05DC7ED}" dt="2019-03-02T11:27:38.381" v="91" actId="1076"/>
          <ac:picMkLst>
            <pc:docMk/>
            <pc:sldMk cId="567918752" sldId="1407"/>
            <ac:picMk id="24" creationId="{E51322D1-8112-4072-A024-E2EF4C47BAC2}"/>
          </ac:picMkLst>
        </pc:picChg>
        <pc:picChg chg="add mod">
          <ac:chgData name="김효관" userId="5d412245-c878-4bfb-b3ad-7c3e81fe34ff" providerId="ADAL" clId="{A1E699A8-4A77-4C6D-A747-66B9B05DC7ED}" dt="2019-03-02T11:27:41.584" v="93" actId="1076"/>
          <ac:picMkLst>
            <pc:docMk/>
            <pc:sldMk cId="567918752" sldId="1407"/>
            <ac:picMk id="25" creationId="{7BC235C2-7CFF-4FD7-A700-8E0BEC39444C}"/>
          </ac:picMkLst>
        </pc:picChg>
        <pc:picChg chg="add mod">
          <ac:chgData name="김효관" userId="5d412245-c878-4bfb-b3ad-7c3e81fe34ff" providerId="ADAL" clId="{A1E699A8-4A77-4C6D-A747-66B9B05DC7ED}" dt="2019-03-02T11:27:46.229" v="95" actId="1076"/>
          <ac:picMkLst>
            <pc:docMk/>
            <pc:sldMk cId="567918752" sldId="1407"/>
            <ac:picMk id="26" creationId="{DA3A6C4D-D31D-4966-8871-996B44638107}"/>
          </ac:picMkLst>
        </pc:picChg>
        <pc:picChg chg="add mod">
          <ac:chgData name="김효관" userId="5d412245-c878-4bfb-b3ad-7c3e81fe34ff" providerId="ADAL" clId="{A1E699A8-4A77-4C6D-A747-66B9B05DC7ED}" dt="2019-03-02T11:28:03.845" v="99" actId="1076"/>
          <ac:picMkLst>
            <pc:docMk/>
            <pc:sldMk cId="567918752" sldId="1407"/>
            <ac:picMk id="27" creationId="{B23947CC-C0FE-473A-8052-10359752C82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262" y="0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1814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262" y="9441814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672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62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2498"/>
            <a:ext cx="5446396" cy="447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672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79468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13843123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93096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9304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652832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777736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886174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13040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922833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78020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84085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043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604924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999501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19071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11973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81902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41366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94540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746059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29382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45014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339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549093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67769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706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314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994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833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476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485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820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5057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1884079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8682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444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28875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861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595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395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294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854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8683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82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925883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06237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7636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3327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1519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944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944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13662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13696076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31069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4458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28817135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9064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01028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1659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2680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26984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4280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32819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246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4864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932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12807577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709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0372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9289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2277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40944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1938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625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537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11916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971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28082181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7208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1943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9344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22080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84417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0333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6986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1913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1659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757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179046442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11241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37614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30939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6239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49758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75571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48755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99927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95843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208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40519794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74630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57079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47205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1252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200498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8537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22213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18041386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133001569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6014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baseline="0"/>
          </a:p>
        </p:txBody>
      </p:sp>
    </p:spTree>
    <p:extLst>
      <p:ext uri="{BB962C8B-B14F-4D97-AF65-F5344CB8AC3E}">
        <p14:creationId xmlns:p14="http://schemas.microsoft.com/office/powerpoint/2010/main" val="2379727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41430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6713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85297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02548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600542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8722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422113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19431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67949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935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hyperlink" Target="https://pypi.org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g"/><Relationship Id="rId5" Type="http://schemas.microsoft.com/office/2007/relationships/hdphoto" Target="../media/hdphoto1.wdp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microsoft.com/office/2007/relationships/hdphoto" Target="../media/hdphoto2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7" Type="http://schemas.openxmlformats.org/officeDocument/2006/relationships/image" Target="../media/image92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G"/><Relationship Id="rId5" Type="http://schemas.openxmlformats.org/officeDocument/2006/relationships/image" Target="../media/image90.JPG"/><Relationship Id="rId4" Type="http://schemas.openxmlformats.org/officeDocument/2006/relationships/image" Target="../media/image8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03241" y="1341581"/>
            <a:ext cx="4071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 </a:t>
            </a:r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</a:t>
            </a:r>
            <a:endParaRPr lang="en-US" altLang="ko-KR" sz="400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사용법 및 자료형</a:t>
            </a:r>
            <a:r>
              <a:rPr lang="en-US" altLang="ko-KR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4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987574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236296" y="3019027"/>
            <a:ext cx="1103187" cy="400110"/>
            <a:chOff x="5784826" y="2859782"/>
            <a:chExt cx="1103187" cy="400110"/>
          </a:xfrm>
        </p:grpSpPr>
        <p:sp>
          <p:nvSpPr>
            <p:cNvPr id="4" name="직사각형 3"/>
            <p:cNvSpPr/>
            <p:nvPr/>
          </p:nvSpPr>
          <p:spPr>
            <a:xfrm>
              <a:off x="5784826" y="285978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pc="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lang="en-US" altLang="ko-KR" sz="200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79512" y="-43623"/>
            <a:ext cx="6980962" cy="671157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8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개요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9">
            <a:extLst>
              <a:ext uri="{FF2B5EF4-FFF2-40B4-BE49-F238E27FC236}">
                <a16:creationId xmlns:a16="http://schemas.microsoft.com/office/drawing/2014/main" id="{D756107A-D913-49BF-A7A9-C28A93EAF7B0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1" name="Picture 26" descr="그림2">
              <a:extLst>
                <a:ext uri="{FF2B5EF4-FFF2-40B4-BE49-F238E27FC236}">
                  <a16:creationId xmlns:a16="http://schemas.microsoft.com/office/drawing/2014/main" id="{5CCF97D3-4C94-499C-9077-2D2CD2A1A8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25F11CA-1A19-42DA-9668-63E5F937CD15}"/>
                </a:ext>
              </a:extLst>
            </p:cNvPr>
            <p:cNvSpPr/>
            <p:nvPr/>
          </p:nvSpPr>
          <p:spPr>
            <a:xfrm>
              <a:off x="911746" y="2055249"/>
              <a:ext cx="295667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환경을 구축합니다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6F8C4311-ECC5-411F-9787-988DCFC41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15055"/>
            <a:ext cx="2076882" cy="16167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B63FE68C-C28B-4E18-9735-5D8098C570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492" y="1315055"/>
            <a:ext cx="2056552" cy="16167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DB575844-A122-4C37-A35F-D913BBACF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511" y="1282835"/>
            <a:ext cx="2117366" cy="16561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8E7ED03D-6929-4590-83CE-E649A2528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90" y="3034710"/>
            <a:ext cx="2065701" cy="1623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7B365A8B-2EA4-414F-82B2-758B70E35A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71" y="3009852"/>
            <a:ext cx="2055774" cy="1648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C16BF58A-6EDA-465F-9603-9F226809C0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511" y="3014435"/>
            <a:ext cx="2117366" cy="16448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A71F2DEA-4740-4EAD-97C2-5C4F1CEB6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41" y="1646546"/>
            <a:ext cx="332185" cy="1052076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25A36163-B262-42C8-80D6-D2F09F30FD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685" y="1659025"/>
            <a:ext cx="332185" cy="1052076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D357F199-AB8C-47A0-B54C-615AAA8055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42" y="3299441"/>
            <a:ext cx="332185" cy="1052076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D1F0EEB2-70D5-4EDA-9FA0-74653A67DB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240" y="3198093"/>
            <a:ext cx="332185" cy="1052076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A98AEDFD-FFF7-43E3-B689-334B16A30E92}"/>
              </a:ext>
            </a:extLst>
          </p:cNvPr>
          <p:cNvSpPr/>
          <p:nvPr/>
        </p:nvSpPr>
        <p:spPr bwMode="auto">
          <a:xfrm>
            <a:off x="3476662" y="3356776"/>
            <a:ext cx="2021382" cy="1015174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ED55C6A-CDD3-44AA-A1D6-B6A742064ABA}"/>
              </a:ext>
            </a:extLst>
          </p:cNvPr>
          <p:cNvSpPr/>
          <p:nvPr/>
        </p:nvSpPr>
        <p:spPr bwMode="auto">
          <a:xfrm>
            <a:off x="6033781" y="1934107"/>
            <a:ext cx="2071096" cy="42161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E9CAF44-4A05-4A1E-A2E2-6BF0416AE361}"/>
              </a:ext>
            </a:extLst>
          </p:cNvPr>
          <p:cNvSpPr txBox="1"/>
          <p:nvPr/>
        </p:nvSpPr>
        <p:spPr>
          <a:xfrm>
            <a:off x="5908870" y="285938"/>
            <a:ext cx="3240360" cy="7848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/>
              <a:t>Just Me </a:t>
            </a:r>
            <a:r>
              <a:rPr lang="ko-KR" altLang="en-US" sz="1100"/>
              <a:t>로 해도 상관없음</a:t>
            </a:r>
            <a:endParaRPr lang="en-US" altLang="ko-KR" sz="1100"/>
          </a:p>
          <a:p>
            <a:endParaRPr lang="en-US" altLang="ko-KR" sz="1100"/>
          </a:p>
          <a:p>
            <a:r>
              <a:rPr lang="en-US" altLang="ko-KR" sz="1100"/>
              <a:t>All User → </a:t>
            </a:r>
            <a:r>
              <a:rPr lang="ko-KR" altLang="en-US" sz="1100"/>
              <a:t>라이브러리 다운로드 </a:t>
            </a:r>
            <a:r>
              <a:rPr lang="en-US" altLang="ko-KR" sz="1100"/>
              <a:t>in </a:t>
            </a:r>
            <a:r>
              <a:rPr lang="ko-KR" altLang="en-US" sz="1100"/>
              <a:t>관리자모드</a:t>
            </a:r>
            <a:endParaRPr lang="en-US" altLang="ko-KR" sz="1100"/>
          </a:p>
          <a:p>
            <a:r>
              <a:rPr lang="en-US" altLang="ko-KR" sz="1100"/>
              <a:t>Just Me → </a:t>
            </a:r>
            <a:r>
              <a:rPr lang="ko-KR" altLang="en-US" sz="1100"/>
              <a:t>라이브러리 다운로드 </a:t>
            </a:r>
            <a:r>
              <a:rPr lang="en-US" altLang="ko-KR" sz="1100"/>
              <a:t>in cmd</a:t>
            </a:r>
            <a:r>
              <a:rPr lang="ko-KR" altLang="en-US" sz="1100"/>
              <a:t> </a:t>
            </a:r>
            <a:endParaRPr lang="ko-KR" altLang="en-US" sz="11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DAC93B3-677D-4061-A3E1-87F92A09489A}"/>
              </a:ext>
            </a:extLst>
          </p:cNvPr>
          <p:cNvSpPr txBox="1"/>
          <p:nvPr/>
        </p:nvSpPr>
        <p:spPr>
          <a:xfrm>
            <a:off x="3473859" y="4751085"/>
            <a:ext cx="2024185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/>
              <a:t>** </a:t>
            </a:r>
            <a:r>
              <a:rPr lang="ko-KR" altLang="en-US" sz="1100"/>
              <a:t>중요</a:t>
            </a:r>
            <a:r>
              <a:rPr lang="en-US" altLang="ko-KR" sz="1100"/>
              <a:t>!!!! </a:t>
            </a:r>
            <a:r>
              <a:rPr lang="ko-KR" altLang="en-US" sz="1100"/>
              <a:t>환경설정 꼭 체크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6088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2-2. Postgres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6966"/>
            <a:ext cx="1970314" cy="15606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166224"/>
            <a:ext cx="2274869" cy="15313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141" y="1131590"/>
            <a:ext cx="4798961" cy="32403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-22956" y="2807347"/>
            <a:ext cx="199327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pgadmin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설치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2051719" y="2818566"/>
            <a:ext cx="22748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첫번째 항목 선택 후 더블클릭 후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입력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(‘postgres’)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4371141" y="4391191"/>
            <a:ext cx="4772859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postgres → Database → Schemas → public → Tables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31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보안설정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FC2153-0FFF-4126-8D7B-D59115C39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895" y="2282188"/>
            <a:ext cx="1088399" cy="11440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957DA5-37E1-4475-A406-30899D64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757" y="2231451"/>
            <a:ext cx="1728192" cy="13079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9FF085-AF34-4453-A22A-42B1C6EB2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1225026"/>
            <a:ext cx="1030218" cy="1006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56C1DA-A9AA-4A06-8D88-586F9ECEC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482305"/>
            <a:ext cx="1030218" cy="1006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DBBAF4-20C5-4BEC-A123-1E82ABE2D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634433"/>
            <a:ext cx="1030218" cy="1006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A5867B-ED6A-4BA6-8CB7-4AA3604E4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1473" y="2374123"/>
            <a:ext cx="1610322" cy="102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A2B01D-05B8-4399-97D5-6D4CA8AD1835}"/>
              </a:ext>
            </a:extLst>
          </p:cNvPr>
          <p:cNvSpPr/>
          <p:nvPr/>
        </p:nvSpPr>
        <p:spPr>
          <a:xfrm>
            <a:off x="2483768" y="796104"/>
            <a:ext cx="1944216" cy="5515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차 방화벽</a:t>
            </a:r>
            <a:endParaRPr lang="en-US" altLang="ko-KR" sz="1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400" b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400" b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운영체제</a:t>
            </a:r>
            <a:r>
              <a:rPr lang="en-US" altLang="ko-KR" sz="1400" b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0E26C9-E1AA-4E51-A7BF-693E5068A25E}"/>
              </a:ext>
            </a:extLst>
          </p:cNvPr>
          <p:cNvSpPr/>
          <p:nvPr/>
        </p:nvSpPr>
        <p:spPr>
          <a:xfrm>
            <a:off x="5236534" y="804016"/>
            <a:ext cx="1800200" cy="55150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차 접근제어</a:t>
            </a:r>
            <a:endParaRPr lang="en-US" altLang="ko-KR" sz="14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(DB </a:t>
            </a:r>
            <a:r>
              <a:rPr lang="ko-KR" altLang="en-US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프로그램</a:t>
            </a:r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27313-CCFF-4741-B444-96E6E1F8E878}"/>
              </a:ext>
            </a:extLst>
          </p:cNvPr>
          <p:cNvSpPr txBox="1"/>
          <p:nvPr/>
        </p:nvSpPr>
        <p:spPr>
          <a:xfrm>
            <a:off x="514601" y="4648061"/>
            <a:ext cx="1224136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DB </a:t>
            </a:r>
            <a:r>
              <a:rPr lang="ko-KR" altLang="en-US"/>
              <a:t>클라이언트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0F6AA9-5A56-46E4-9FFC-2C98209519E2}"/>
              </a:ext>
            </a:extLst>
          </p:cNvPr>
          <p:cNvSpPr txBox="1"/>
          <p:nvPr/>
        </p:nvSpPr>
        <p:spPr>
          <a:xfrm>
            <a:off x="7487895" y="3634433"/>
            <a:ext cx="1224136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DB</a:t>
            </a:r>
            <a:r>
              <a:rPr lang="ko-KR" altLang="en-US"/>
              <a:t> 서버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CA97BED-9909-4BFB-A147-8F5BD9FEFE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1972">
            <a:off x="1934422" y="1812704"/>
            <a:ext cx="332185" cy="10520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AACF1DA-E1C8-4251-A95D-850D935385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7542">
            <a:off x="1934422" y="3108395"/>
            <a:ext cx="332185" cy="10520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2B77A4-CFFC-4C7D-9FD0-384EA9A588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643" y="2359372"/>
            <a:ext cx="332185" cy="10520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CFBDB7E-054D-4885-A324-2C0E0BACEE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381" y="2315644"/>
            <a:ext cx="332185" cy="10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4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보안설정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BF3ACD-5A7E-40AB-B4C2-A9577F92C8C2}"/>
              </a:ext>
            </a:extLst>
          </p:cNvPr>
          <p:cNvSpPr txBox="1"/>
          <p:nvPr/>
        </p:nvSpPr>
        <p:spPr>
          <a:xfrm>
            <a:off x="323528" y="1203598"/>
            <a:ext cx="86517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/>
              <a:t>유튜브에서 키워드</a:t>
            </a:r>
            <a:endParaRPr lang="en-US" altLang="ko-KR" sz="2400" b="0"/>
          </a:p>
          <a:p>
            <a:r>
              <a:rPr lang="ko-KR" altLang="en-US" sz="2400"/>
              <a:t>데이터베이스 방화벽</a:t>
            </a:r>
            <a:r>
              <a:rPr lang="en-US" altLang="ko-KR" sz="2400" b="0"/>
              <a:t>, </a:t>
            </a:r>
            <a:r>
              <a:rPr lang="ko-KR" altLang="en-US" sz="2400"/>
              <a:t>데이터베이스 접근제어를</a:t>
            </a:r>
            <a:r>
              <a:rPr lang="ko-KR" altLang="en-US" sz="2400" b="0"/>
              <a:t> 검색하세요</a:t>
            </a:r>
            <a:r>
              <a:rPr lang="en-US" altLang="ko-KR" sz="2400" b="0"/>
              <a:t>!!!</a:t>
            </a:r>
            <a:endParaRPr lang="ko-KR" altLang="en-US" sz="2400" b="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E4BB80-C740-46C0-9666-AFA98BEFC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086248"/>
            <a:ext cx="4355976" cy="16714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ADC830-B465-4246-9A2C-67E2F0768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468" y="3256344"/>
            <a:ext cx="5324532" cy="160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5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91069" y="1341581"/>
            <a:ext cx="49841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데이터베이스의 이해 및</a:t>
            </a:r>
            <a:endParaRPr kumimoji="1" lang="en-US" altLang="ko-KR" sz="4000" b="1" i="0" u="none" strike="noStrike" kern="1200" cap="none" spc="0" normalizeH="0" baseline="0" noProof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ETL </a:t>
            </a:r>
            <a:r>
              <a:rPr kumimoji="1" lang="ko-KR" altLang="en-US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40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5810678" y="161880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236296" y="3019027"/>
            <a:ext cx="1103187" cy="400110"/>
            <a:chOff x="5784826" y="2859782"/>
            <a:chExt cx="1103187" cy="400110"/>
          </a:xfrm>
        </p:grpSpPr>
        <p:sp>
          <p:nvSpPr>
            <p:cNvPr id="4" name="직사각형 3"/>
            <p:cNvSpPr/>
            <p:nvPr/>
          </p:nvSpPr>
          <p:spPr>
            <a:xfrm>
              <a:off x="5784826" y="285978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1" i="0" u="none" strike="noStrike" kern="1200" cap="none" spc="6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kumimoji="1" lang="en-US" altLang="ko-KR" sz="2000" b="1" i="0" u="none" strike="noStrike" kern="1200" cap="none" spc="-15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73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(Python 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기본사용법 및 자료형 익히기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ko-KR" altLang="en-US" sz="2000" b="0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9" name="그룹 9">
            <a:extLst>
              <a:ext uri="{FF2B5EF4-FFF2-40B4-BE49-F238E27FC236}">
                <a16:creationId xmlns:a16="http://schemas.microsoft.com/office/drawing/2014/main" id="{5149AA18-6C4F-432B-8DB1-BCD3188FB858}"/>
              </a:ext>
            </a:extLst>
          </p:cNvPr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60" name="모서리가 둥근 직사각형 26">
              <a:extLst>
                <a:ext uri="{FF2B5EF4-FFF2-40B4-BE49-F238E27FC236}">
                  <a16:creationId xmlns:a16="http://schemas.microsoft.com/office/drawing/2014/main" id="{3AD99295-EE91-4601-AB25-429B1FE88DF7}"/>
                </a:ext>
              </a:extLst>
            </p:cNvPr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61" name="Picture 26" descr="그림2">
              <a:extLst>
                <a:ext uri="{FF2B5EF4-FFF2-40B4-BE49-F238E27FC236}">
                  <a16:creationId xmlns:a16="http://schemas.microsoft.com/office/drawing/2014/main" id="{D3B50369-F159-4869-83C2-E43A852CB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FB6CDE1-2D74-4E8F-9CE5-6436742C40D7}"/>
                </a:ext>
              </a:extLst>
            </p:cNvPr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5" name="그룹 88">
            <a:extLst>
              <a:ext uri="{FF2B5EF4-FFF2-40B4-BE49-F238E27FC236}">
                <a16:creationId xmlns:a16="http://schemas.microsoft.com/office/drawing/2014/main" id="{4A69036C-266C-4691-93E7-0FC31274221D}"/>
              </a:ext>
            </a:extLst>
          </p:cNvPr>
          <p:cNvGrpSpPr/>
          <p:nvPr/>
        </p:nvGrpSpPr>
        <p:grpSpPr>
          <a:xfrm>
            <a:off x="645211" y="1573562"/>
            <a:ext cx="7959236" cy="527316"/>
            <a:chOff x="1049187" y="2349884"/>
            <a:chExt cx="11971129" cy="690279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22068562-32AC-4FFB-A2D7-08608FACC0F2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355CAD50-0C49-47C2-87BA-5AF0ECFA2ADA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93" name="그룹 73">
                <a:extLst>
                  <a:ext uri="{FF2B5EF4-FFF2-40B4-BE49-F238E27FC236}">
                    <a16:creationId xmlns:a16="http://schemas.microsoft.com/office/drawing/2014/main" id="{321C10B0-934E-438D-A3FC-89454823B5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95" name="모서리가 둥근 직사각형 69">
                  <a:extLst>
                    <a:ext uri="{FF2B5EF4-FFF2-40B4-BE49-F238E27FC236}">
                      <a16:creationId xmlns:a16="http://schemas.microsoft.com/office/drawing/2014/main" id="{938BF6D0-20AB-4188-9B8F-9B668E66DD6D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모서리가 둥근 직사각형 70">
                  <a:extLst>
                    <a:ext uri="{FF2B5EF4-FFF2-40B4-BE49-F238E27FC236}">
                      <a16:creationId xmlns:a16="http://schemas.microsoft.com/office/drawing/2014/main" id="{22B4B486-9512-49E7-A38B-E20B82A94D8E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자유형 22">
                  <a:extLst>
                    <a:ext uri="{FF2B5EF4-FFF2-40B4-BE49-F238E27FC236}">
                      <a16:creationId xmlns:a16="http://schemas.microsoft.com/office/drawing/2014/main" id="{FC985517-C7AC-4CAD-81E3-143ACA0184F8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456E820-E8F6-4D89-BE3B-125FF0697747}"/>
                  </a:ext>
                </a:extLst>
              </p:cNvPr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D710476-E105-4E1C-87B5-FD89E7594C4B}"/>
                </a:ext>
              </a:extLst>
            </p:cNvPr>
            <p:cNvSpPr/>
            <p:nvPr/>
          </p:nvSpPr>
          <p:spPr>
            <a:xfrm>
              <a:off x="2463247" y="2458648"/>
              <a:ext cx="9921767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개발환경 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en-US" altLang="ko-KR" sz="1600" b="1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ipython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notebook/</a:t>
              </a:r>
              <a:r>
                <a:rPr kumimoji="1" lang="en-US" altLang="ko-KR" sz="1600" b="1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Jupyter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활용하는 방법을 인지한다</a:t>
              </a:r>
            </a:p>
          </p:txBody>
        </p:sp>
      </p:grpSp>
      <p:grpSp>
        <p:nvGrpSpPr>
          <p:cNvPr id="66" name="그룹 97">
            <a:extLst>
              <a:ext uri="{FF2B5EF4-FFF2-40B4-BE49-F238E27FC236}">
                <a16:creationId xmlns:a16="http://schemas.microsoft.com/office/drawing/2014/main" id="{2E98DCFC-0A86-4AD6-A963-C19436EF055F}"/>
              </a:ext>
            </a:extLst>
          </p:cNvPr>
          <p:cNvGrpSpPr/>
          <p:nvPr/>
        </p:nvGrpSpPr>
        <p:grpSpPr>
          <a:xfrm>
            <a:off x="641117" y="2242410"/>
            <a:ext cx="7963332" cy="527497"/>
            <a:chOff x="1043031" y="3230975"/>
            <a:chExt cx="11977284" cy="69051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D2BB1341-790A-4803-AD9A-FF25006EF1BA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3" name="그룹 99">
              <a:extLst>
                <a:ext uri="{FF2B5EF4-FFF2-40B4-BE49-F238E27FC236}">
                  <a16:creationId xmlns:a16="http://schemas.microsoft.com/office/drawing/2014/main" id="{8982A59C-9C53-4DFB-844C-4EA7BF8779DE}"/>
                </a:ext>
              </a:extLst>
            </p:cNvPr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85" name="그룹 77">
                <a:extLst>
                  <a:ext uri="{FF2B5EF4-FFF2-40B4-BE49-F238E27FC236}">
                    <a16:creationId xmlns:a16="http://schemas.microsoft.com/office/drawing/2014/main" id="{5CC51163-4A69-4492-BAEB-8E7AF7635E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87" name="모서리가 둥근 직사각형 69">
                  <a:extLst>
                    <a:ext uri="{FF2B5EF4-FFF2-40B4-BE49-F238E27FC236}">
                      <a16:creationId xmlns:a16="http://schemas.microsoft.com/office/drawing/2014/main" id="{73398817-CDD3-4FB4-8465-3F1FFE5D7D24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모서리가 둥근 직사각형 70">
                  <a:extLst>
                    <a:ext uri="{FF2B5EF4-FFF2-40B4-BE49-F238E27FC236}">
                      <a16:creationId xmlns:a16="http://schemas.microsoft.com/office/drawing/2014/main" id="{D6257A0A-FE6C-42E4-9660-E10E57A61C7B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9" name="자유형 28">
                  <a:extLst>
                    <a:ext uri="{FF2B5EF4-FFF2-40B4-BE49-F238E27FC236}">
                      <a16:creationId xmlns:a16="http://schemas.microsoft.com/office/drawing/2014/main" id="{2FF0E604-011C-4BC1-A38D-89D6A7E5639F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FBE5179-A01E-48EA-B82E-C4F2EF5D540C}"/>
                  </a:ext>
                </a:extLst>
              </p:cNvPr>
              <p:cNvSpPr txBox="1"/>
              <p:nvPr/>
            </p:nvSpPr>
            <p:spPr bwMode="auto">
              <a:xfrm>
                <a:off x="1157400" y="6086331"/>
                <a:ext cx="944252" cy="341315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5D28A63-4757-4534-8DFF-D3CAA372FAC4}"/>
                </a:ext>
              </a:extLst>
            </p:cNvPr>
            <p:cNvSpPr/>
            <p:nvPr/>
          </p:nvSpPr>
          <p:spPr>
            <a:xfrm>
              <a:off x="2463249" y="3331568"/>
              <a:ext cx="5849577" cy="4431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자료형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</a:t>
              </a: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1" lang="ko-KR" altLang="en-US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리스트에 대해서 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기억한다</a:t>
              </a:r>
            </a:p>
          </p:txBody>
        </p:sp>
      </p:grpSp>
      <p:grpSp>
        <p:nvGrpSpPr>
          <p:cNvPr id="67" name="그룹 106">
            <a:extLst>
              <a:ext uri="{FF2B5EF4-FFF2-40B4-BE49-F238E27FC236}">
                <a16:creationId xmlns:a16="http://schemas.microsoft.com/office/drawing/2014/main" id="{CC370806-7535-4547-8726-13AF5E0A21D1}"/>
              </a:ext>
            </a:extLst>
          </p:cNvPr>
          <p:cNvGrpSpPr/>
          <p:nvPr/>
        </p:nvGrpSpPr>
        <p:grpSpPr>
          <a:xfrm>
            <a:off x="645211" y="2919753"/>
            <a:ext cx="7959240" cy="527316"/>
            <a:chOff x="1049187" y="4115184"/>
            <a:chExt cx="11971129" cy="690279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51517E6-6CE0-4EBF-99D1-F3D28D43FEBC}"/>
                </a:ext>
              </a:extLst>
            </p:cNvPr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2" name="그룹 108">
              <a:extLst>
                <a:ext uri="{FF2B5EF4-FFF2-40B4-BE49-F238E27FC236}">
                  <a16:creationId xmlns:a16="http://schemas.microsoft.com/office/drawing/2014/main" id="{DC6A2AAB-D852-4D22-9079-4915D20CD1EF}"/>
                </a:ext>
              </a:extLst>
            </p:cNvPr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77" name="그룹 73">
                <a:extLst>
                  <a:ext uri="{FF2B5EF4-FFF2-40B4-BE49-F238E27FC236}">
                    <a16:creationId xmlns:a16="http://schemas.microsoft.com/office/drawing/2014/main" id="{C4C4026D-1A05-4B75-9940-E46BAB1CE6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79" name="모서리가 둥근 직사각형 69">
                  <a:extLst>
                    <a:ext uri="{FF2B5EF4-FFF2-40B4-BE49-F238E27FC236}">
                      <a16:creationId xmlns:a16="http://schemas.microsoft.com/office/drawing/2014/main" id="{4B80C9E1-0C1A-4002-AD68-6DFA31CCA4B2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0" name="모서리가 둥근 직사각형 70">
                  <a:extLst>
                    <a:ext uri="{FF2B5EF4-FFF2-40B4-BE49-F238E27FC236}">
                      <a16:creationId xmlns:a16="http://schemas.microsoft.com/office/drawing/2014/main" id="{8BE2CAFF-9093-43DC-A830-A7372EF581C7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" name="자유형 22">
                  <a:extLst>
                    <a:ext uri="{FF2B5EF4-FFF2-40B4-BE49-F238E27FC236}">
                      <a16:creationId xmlns:a16="http://schemas.microsoft.com/office/drawing/2014/main" id="{1F20121C-8EEB-4843-AF71-32CFEB90643E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0649D25-3B3A-45D4-91B5-B2EA12931759}"/>
                  </a:ext>
                </a:extLst>
              </p:cNvPr>
              <p:cNvSpPr txBox="1"/>
              <p:nvPr/>
            </p:nvSpPr>
            <p:spPr bwMode="auto">
              <a:xfrm>
                <a:off x="1163065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3ADADF5-1303-47B6-BB4F-87E1FAB2B332}"/>
                </a:ext>
              </a:extLst>
            </p:cNvPr>
            <p:cNvSpPr/>
            <p:nvPr/>
          </p:nvSpPr>
          <p:spPr>
            <a:xfrm>
              <a:off x="2463246" y="4235135"/>
              <a:ext cx="9359998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데이터분석을 위한 자료구조인 </a:t>
              </a:r>
              <a:r>
                <a:rPr kumimoji="1" lang="en-US" altLang="ko-KR" sz="1600" b="1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Dataframe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생성하는 방법을 인지한다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kumimoji="1" lang="ko-KR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8" name="자유형 28">
            <a:extLst>
              <a:ext uri="{FF2B5EF4-FFF2-40B4-BE49-F238E27FC236}">
                <a16:creationId xmlns:a16="http://schemas.microsoft.com/office/drawing/2014/main" id="{AC997020-91BF-4B1A-88CB-7C06890A8316}"/>
              </a:ext>
            </a:extLst>
          </p:cNvPr>
          <p:cNvSpPr/>
          <p:nvPr/>
        </p:nvSpPr>
        <p:spPr bwMode="auto">
          <a:xfrm>
            <a:off x="709582" y="3633737"/>
            <a:ext cx="713192" cy="215853"/>
          </a:xfrm>
          <a:prstGeom prst="roundRect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7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708747" y="300303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63443" y="2968981"/>
            <a:ext cx="1840568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8747" y="2419468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3443" y="2385412"/>
            <a:ext cx="4038285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Pandas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8747" y="184585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8310"/>
            <a:ext cx="539750" cy="479425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300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3" name="그룹 36"/>
          <p:cNvGrpSpPr>
            <a:grpSpLocks/>
          </p:cNvGrpSpPr>
          <p:nvPr/>
        </p:nvGrpSpPr>
        <p:grpSpPr bwMode="auto">
          <a:xfrm>
            <a:off x="680569" y="2395481"/>
            <a:ext cx="539750" cy="479425"/>
            <a:chOff x="1328347" y="2337753"/>
            <a:chExt cx="541775" cy="53502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64946" y="239044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9" name="그룹 45"/>
          <p:cNvGrpSpPr>
            <a:grpSpLocks/>
          </p:cNvGrpSpPr>
          <p:nvPr/>
        </p:nvGrpSpPr>
        <p:grpSpPr bwMode="auto">
          <a:xfrm>
            <a:off x="680569" y="2981268"/>
            <a:ext cx="539750" cy="477838"/>
            <a:chOff x="1328347" y="2337753"/>
            <a:chExt cx="541775" cy="535025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371371" y="2375081"/>
              <a:ext cx="457321" cy="437262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4946" y="2975074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1800493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기본문법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Python 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문법 및 데이터를 수집하는 방법을 익힌다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86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207230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모델링 프로세스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E15C4F8-BB51-49A2-B10E-9B4862607A6E}"/>
              </a:ext>
            </a:extLst>
          </p:cNvPr>
          <p:cNvGrpSpPr/>
          <p:nvPr/>
        </p:nvGrpSpPr>
        <p:grpSpPr>
          <a:xfrm>
            <a:off x="852564" y="3187328"/>
            <a:ext cx="632671" cy="961118"/>
            <a:chOff x="693327" y="1790522"/>
            <a:chExt cx="482652" cy="61605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88E6143-0EB9-42FC-9994-C282CCE00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066" y="1790522"/>
              <a:ext cx="478913" cy="45913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B27678-0F28-4898-B922-F077743EF246}"/>
                </a:ext>
              </a:extLst>
            </p:cNvPr>
            <p:cNvSpPr txBox="1"/>
            <p:nvPr/>
          </p:nvSpPr>
          <p:spPr>
            <a:xfrm>
              <a:off x="693327" y="2209299"/>
              <a:ext cx="140928" cy="197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831" y="3195450"/>
            <a:ext cx="606418" cy="6829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2508090" y="3015482"/>
            <a:ext cx="592184" cy="1052076"/>
          </a:xfrm>
          <a:prstGeom prst="rect">
            <a:avLst/>
          </a:prstGeom>
        </p:spPr>
      </p:pic>
      <p:sp>
        <p:nvSpPr>
          <p:cNvPr id="78" name="화살표: 오각형 6">
            <a:extLst>
              <a:ext uri="{FF2B5EF4-FFF2-40B4-BE49-F238E27FC236}">
                <a16:creationId xmlns:a16="http://schemas.microsoft.com/office/drawing/2014/main" id="{52F1B196-2269-4C57-BA7D-FC1F53A0A5AF}"/>
              </a:ext>
            </a:extLst>
          </p:cNvPr>
          <p:cNvSpPr/>
          <p:nvPr/>
        </p:nvSpPr>
        <p:spPr>
          <a:xfrm>
            <a:off x="936908" y="1808866"/>
            <a:ext cx="1827328" cy="389663"/>
          </a:xfrm>
          <a:prstGeom prst="homePlate">
            <a:avLst/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</a:rPr>
              <a:t>Load</a:t>
            </a: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9" name="화살표: 오각형 26">
            <a:extLst>
              <a:ext uri="{FF2B5EF4-FFF2-40B4-BE49-F238E27FC236}">
                <a16:creationId xmlns:a16="http://schemas.microsoft.com/office/drawing/2014/main" id="{2107CB3A-9E9D-40F9-BB36-F6F2536958D8}"/>
              </a:ext>
            </a:extLst>
          </p:cNvPr>
          <p:cNvSpPr/>
          <p:nvPr/>
        </p:nvSpPr>
        <p:spPr>
          <a:xfrm>
            <a:off x="3260977" y="1808866"/>
            <a:ext cx="1985044" cy="389663"/>
          </a:xfrm>
          <a:prstGeom prst="homePlate">
            <a:avLst/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</a:rPr>
              <a:t>Processing</a:t>
            </a: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0" name="화살표: 오각형 28">
            <a:extLst>
              <a:ext uri="{FF2B5EF4-FFF2-40B4-BE49-F238E27FC236}">
                <a16:creationId xmlns:a16="http://schemas.microsoft.com/office/drawing/2014/main" id="{1E71B845-D118-46E2-8557-050DED21E5D7}"/>
              </a:ext>
            </a:extLst>
          </p:cNvPr>
          <p:cNvSpPr/>
          <p:nvPr/>
        </p:nvSpPr>
        <p:spPr>
          <a:xfrm>
            <a:off x="5918516" y="1779662"/>
            <a:ext cx="1827328" cy="389663"/>
          </a:xfrm>
          <a:prstGeom prst="homePlate">
            <a:avLst/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</a:rPr>
              <a:t>Unload</a:t>
            </a: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843B09B-1BC3-4DA2-8A20-05A8567927CE}"/>
              </a:ext>
            </a:extLst>
          </p:cNvPr>
          <p:cNvSpPr/>
          <p:nvPr/>
        </p:nvSpPr>
        <p:spPr>
          <a:xfrm>
            <a:off x="936908" y="2368013"/>
            <a:ext cx="1827328" cy="22017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</a:rPr>
              <a:t>소스 데이터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6656A79-B2C1-4CE9-A231-AD2AEE608FA9}"/>
              </a:ext>
            </a:extLst>
          </p:cNvPr>
          <p:cNvSpPr/>
          <p:nvPr/>
        </p:nvSpPr>
        <p:spPr>
          <a:xfrm>
            <a:off x="3260976" y="2368013"/>
            <a:ext cx="1985045" cy="22017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</a:rPr>
              <a:t>Python</a:t>
            </a: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703A4C3-492F-498D-9F41-6442BE02B1E5}"/>
              </a:ext>
            </a:extLst>
          </p:cNvPr>
          <p:cNvSpPr/>
          <p:nvPr/>
        </p:nvSpPr>
        <p:spPr>
          <a:xfrm>
            <a:off x="5918516" y="2368013"/>
            <a:ext cx="1827328" cy="22017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</a:rPr>
              <a:t>출력 데이터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13B2CD9-A5E3-424A-B9CF-DE8B36F2FF4F}"/>
              </a:ext>
            </a:extLst>
          </p:cNvPr>
          <p:cNvSpPr txBox="1"/>
          <p:nvPr/>
        </p:nvSpPr>
        <p:spPr>
          <a:xfrm>
            <a:off x="1409962" y="2702891"/>
            <a:ext cx="1000733" cy="242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</a:rPr>
              <a:t>Sellout Data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663517A-8B9B-41F4-BC2E-5A3BCC4BB24A}"/>
              </a:ext>
            </a:extLst>
          </p:cNvPr>
          <p:cNvSpPr txBox="1"/>
          <p:nvPr/>
        </p:nvSpPr>
        <p:spPr>
          <a:xfrm>
            <a:off x="3786190" y="2690293"/>
            <a:ext cx="730150" cy="242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</a:rPr>
              <a:t>Transfer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7A10409-5EE7-4527-B537-980C9D72E3F8}"/>
              </a:ext>
            </a:extLst>
          </p:cNvPr>
          <p:cNvSpPr txBox="1"/>
          <p:nvPr/>
        </p:nvSpPr>
        <p:spPr>
          <a:xfrm>
            <a:off x="6414274" y="2755732"/>
            <a:ext cx="1000733" cy="242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</a:rPr>
              <a:t>Sellout Data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1E15C4F8-BB51-49A2-B10E-9B4862607A6E}"/>
              </a:ext>
            </a:extLst>
          </p:cNvPr>
          <p:cNvGrpSpPr/>
          <p:nvPr/>
        </p:nvGrpSpPr>
        <p:grpSpPr>
          <a:xfrm>
            <a:off x="6140325" y="3187328"/>
            <a:ext cx="632671" cy="961118"/>
            <a:chOff x="693327" y="1790522"/>
            <a:chExt cx="482652" cy="616055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B88E6143-0EB9-42FC-9994-C282CCE00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066" y="1790522"/>
              <a:ext cx="478913" cy="459133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0B27678-0F28-4898-B922-F077743EF246}"/>
                </a:ext>
              </a:extLst>
            </p:cNvPr>
            <p:cNvSpPr txBox="1"/>
            <p:nvPr/>
          </p:nvSpPr>
          <p:spPr>
            <a:xfrm>
              <a:off x="693327" y="2209299"/>
              <a:ext cx="140928" cy="197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102" name="그림 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592" y="3195450"/>
            <a:ext cx="606418" cy="682902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5467662" y="3024324"/>
            <a:ext cx="592184" cy="10520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0977" y="3007227"/>
            <a:ext cx="1985045" cy="12653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3391" y="4043010"/>
            <a:ext cx="1989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Oracle, Postgres, MySQL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886068" y="4074465"/>
            <a:ext cx="1989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Oracle, Postgres, MySQL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89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207230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모델링 프로세스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253D026C-4BF8-4AD6-BB81-1C734ABF00F0}"/>
              </a:ext>
            </a:extLst>
          </p:cNvPr>
          <p:cNvSpPr/>
          <p:nvPr/>
        </p:nvSpPr>
        <p:spPr bwMode="auto">
          <a:xfrm>
            <a:off x="3203848" y="1779662"/>
            <a:ext cx="2880320" cy="288032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32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분석서버</a:t>
            </a:r>
            <a:endParaRPr kumimoji="1" lang="ko-KR" altLang="en-US" sz="32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F43CC05-EB49-4F9C-BDEB-597C18891D49}"/>
              </a:ext>
            </a:extLst>
          </p:cNvPr>
          <p:cNvGrpSpPr/>
          <p:nvPr/>
        </p:nvGrpSpPr>
        <p:grpSpPr>
          <a:xfrm>
            <a:off x="755576" y="1633538"/>
            <a:ext cx="1421836" cy="1215211"/>
            <a:chOff x="755576" y="1633538"/>
            <a:chExt cx="1421836" cy="121521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6EA5AD1-BDD0-48F5-B7A7-D4E9B5FC7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576" y="1633538"/>
              <a:ext cx="1421836" cy="80489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24F98D-A39E-47A9-88AD-46078E32F2D4}"/>
                </a:ext>
              </a:extLst>
            </p:cNvPr>
            <p:cNvSpPr txBox="1"/>
            <p:nvPr/>
          </p:nvSpPr>
          <p:spPr>
            <a:xfrm>
              <a:off x="755576" y="2571750"/>
              <a:ext cx="1421836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본사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32F33AFB-7332-4B3B-8FE3-8D156EC48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053" y="1633538"/>
            <a:ext cx="1421836" cy="80489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44E9ED2-3E0B-4240-89AB-BE1C41B8ACE3}"/>
              </a:ext>
            </a:extLst>
          </p:cNvPr>
          <p:cNvSpPr txBox="1"/>
          <p:nvPr/>
        </p:nvSpPr>
        <p:spPr>
          <a:xfrm>
            <a:off x="7143053" y="2571750"/>
            <a:ext cx="1421836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북미법인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88D4AA3C-4EA5-4D8C-9E9D-50D00AA88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79" y="3435846"/>
            <a:ext cx="1421836" cy="80489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7282FA2-A0DB-49FA-ABAE-53AF94DFB51A}"/>
              </a:ext>
            </a:extLst>
          </p:cNvPr>
          <p:cNvSpPr txBox="1"/>
          <p:nvPr/>
        </p:nvSpPr>
        <p:spPr>
          <a:xfrm>
            <a:off x="767079" y="4374058"/>
            <a:ext cx="1421836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서남아법인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7528E18-983A-473D-8ACC-DE296B04C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053" y="3435846"/>
            <a:ext cx="1421836" cy="80489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6689865-8DEE-4C60-9435-699AE851892E}"/>
              </a:ext>
            </a:extLst>
          </p:cNvPr>
          <p:cNvSpPr txBox="1"/>
          <p:nvPr/>
        </p:nvSpPr>
        <p:spPr>
          <a:xfrm>
            <a:off x="7143053" y="4374058"/>
            <a:ext cx="1421836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영국법인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화살표: 왼쪽/오른쪽 11">
            <a:extLst>
              <a:ext uri="{FF2B5EF4-FFF2-40B4-BE49-F238E27FC236}">
                <a16:creationId xmlns:a16="http://schemas.microsoft.com/office/drawing/2014/main" id="{FD2E97F4-F8B8-48ED-8C07-43CCEE0985A4}"/>
              </a:ext>
            </a:extLst>
          </p:cNvPr>
          <p:cNvSpPr/>
          <p:nvPr/>
        </p:nvSpPr>
        <p:spPr bwMode="auto">
          <a:xfrm>
            <a:off x="2213990" y="2571750"/>
            <a:ext cx="989858" cy="288032"/>
          </a:xfrm>
          <a:prstGeom prst="leftRightArrow">
            <a:avLst/>
          </a:prstGeom>
          <a:solidFill>
            <a:srgbClr val="00B05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6" name="화살표: 왼쪽/오른쪽 45">
            <a:extLst>
              <a:ext uri="{FF2B5EF4-FFF2-40B4-BE49-F238E27FC236}">
                <a16:creationId xmlns:a16="http://schemas.microsoft.com/office/drawing/2014/main" id="{11540825-57BB-4990-9D45-DDBC4CAC80A2}"/>
              </a:ext>
            </a:extLst>
          </p:cNvPr>
          <p:cNvSpPr/>
          <p:nvPr/>
        </p:nvSpPr>
        <p:spPr bwMode="auto">
          <a:xfrm>
            <a:off x="2213990" y="3723878"/>
            <a:ext cx="989858" cy="288032"/>
          </a:xfrm>
          <a:prstGeom prst="leftRightArrow">
            <a:avLst/>
          </a:prstGeom>
          <a:solidFill>
            <a:srgbClr val="00B05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7" name="화살표: 왼쪽/오른쪽 46">
            <a:extLst>
              <a:ext uri="{FF2B5EF4-FFF2-40B4-BE49-F238E27FC236}">
                <a16:creationId xmlns:a16="http://schemas.microsoft.com/office/drawing/2014/main" id="{9686CFE7-1302-4445-8ED2-7A1C8B0B0295}"/>
              </a:ext>
            </a:extLst>
          </p:cNvPr>
          <p:cNvSpPr/>
          <p:nvPr/>
        </p:nvSpPr>
        <p:spPr bwMode="auto">
          <a:xfrm>
            <a:off x="6079552" y="2538128"/>
            <a:ext cx="989858" cy="288032"/>
          </a:xfrm>
          <a:prstGeom prst="leftRightArrow">
            <a:avLst/>
          </a:prstGeom>
          <a:solidFill>
            <a:srgbClr val="00B05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8" name="화살표: 왼쪽/오른쪽 47">
            <a:extLst>
              <a:ext uri="{FF2B5EF4-FFF2-40B4-BE49-F238E27FC236}">
                <a16:creationId xmlns:a16="http://schemas.microsoft.com/office/drawing/2014/main" id="{9B6359E1-F7F1-47A7-ADF9-4AF23AE862E6}"/>
              </a:ext>
            </a:extLst>
          </p:cNvPr>
          <p:cNvSpPr/>
          <p:nvPr/>
        </p:nvSpPr>
        <p:spPr bwMode="auto">
          <a:xfrm>
            <a:off x="6103215" y="3724123"/>
            <a:ext cx="989858" cy="288032"/>
          </a:xfrm>
          <a:prstGeom prst="leftRightArrow">
            <a:avLst/>
          </a:prstGeom>
          <a:solidFill>
            <a:srgbClr val="00B05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60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13630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목차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2"/>
          <p:cNvGrpSpPr/>
          <p:nvPr/>
        </p:nvGrpSpPr>
        <p:grpSpPr>
          <a:xfrm>
            <a:off x="611560" y="1410156"/>
            <a:ext cx="4104456" cy="409829"/>
            <a:chOff x="956155" y="1449927"/>
            <a:chExt cx="12064160" cy="690655"/>
          </a:xfrm>
        </p:grpSpPr>
        <p:sp>
          <p:nvSpPr>
            <p:cNvPr id="130" name="직사각형 129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31" name="그룹 65"/>
            <p:cNvGrpSpPr/>
            <p:nvPr/>
          </p:nvGrpSpPr>
          <p:grpSpPr>
            <a:xfrm>
              <a:off x="956155" y="1449927"/>
              <a:ext cx="1420214" cy="690655"/>
              <a:chOff x="884724" y="4888337"/>
              <a:chExt cx="1420214" cy="512276"/>
            </a:xfrm>
          </p:grpSpPr>
          <p:grpSp>
            <p:nvGrpSpPr>
              <p:cNvPr id="133" name="그룹 76"/>
              <p:cNvGrpSpPr>
                <a:grpSpLocks/>
              </p:cNvGrpSpPr>
              <p:nvPr/>
            </p:nvGrpSpPr>
            <p:grpSpPr bwMode="auto">
              <a:xfrm>
                <a:off x="977755" y="4888337"/>
                <a:ext cx="1271322" cy="512276"/>
                <a:chOff x="827708" y="1950826"/>
                <a:chExt cx="462223" cy="434439"/>
              </a:xfrm>
            </p:grpSpPr>
            <p:sp>
              <p:nvSpPr>
                <p:cNvPr id="135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6" name="모서리가 둥근 직사각형 70"/>
                <p:cNvSpPr/>
                <p:nvPr/>
              </p:nvSpPr>
              <p:spPr>
                <a:xfrm>
                  <a:off x="851734" y="1969340"/>
                  <a:ext cx="413587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 bwMode="auto">
              <a:xfrm>
                <a:off x="884724" y="4982481"/>
                <a:ext cx="1420214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r>
                  <a:rPr kumimoji="1" lang="en-US" altLang="ko-KR" sz="10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-1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2" name="직사각형 131"/>
            <p:cNvSpPr/>
            <p:nvPr/>
          </p:nvSpPr>
          <p:spPr>
            <a:xfrm>
              <a:off x="2463249" y="1555083"/>
              <a:ext cx="536283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csv</a:t>
              </a:r>
            </a:p>
          </p:txBody>
        </p:sp>
      </p:grpSp>
      <p:grpSp>
        <p:nvGrpSpPr>
          <p:cNvPr id="52" name="그룹 88"/>
          <p:cNvGrpSpPr/>
          <p:nvPr/>
        </p:nvGrpSpPr>
        <p:grpSpPr>
          <a:xfrm>
            <a:off x="641117" y="1942842"/>
            <a:ext cx="4074899" cy="409606"/>
            <a:chOff x="1043029" y="2349884"/>
            <a:chExt cx="11977287" cy="690279"/>
          </a:xfrm>
        </p:grpSpPr>
        <p:sp>
          <p:nvSpPr>
            <p:cNvPr id="122" name="직사각형 121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3" name="그룹 90"/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125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27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1-2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4" name="직사각형 123"/>
            <p:cNvSpPr/>
            <p:nvPr/>
          </p:nvSpPr>
          <p:spPr>
            <a:xfrm>
              <a:off x="2463247" y="2458649"/>
              <a:ext cx="835004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</a:t>
              </a: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database (mysql)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88">
            <a:extLst>
              <a:ext uri="{FF2B5EF4-FFF2-40B4-BE49-F238E27FC236}">
                <a16:creationId xmlns:a16="http://schemas.microsoft.com/office/drawing/2014/main" id="{9A29E8BC-65AD-4EAD-90AD-06F1FD1F1F51}"/>
              </a:ext>
            </a:extLst>
          </p:cNvPr>
          <p:cNvGrpSpPr/>
          <p:nvPr/>
        </p:nvGrpSpPr>
        <p:grpSpPr>
          <a:xfrm>
            <a:off x="641117" y="2478700"/>
            <a:ext cx="4074899" cy="409606"/>
            <a:chOff x="1043029" y="2349884"/>
            <a:chExt cx="11977287" cy="69027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4BFDB6B-ECF8-4AFA-845F-E872C0892C11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5" name="그룹 90">
              <a:extLst>
                <a:ext uri="{FF2B5EF4-FFF2-40B4-BE49-F238E27FC236}">
                  <a16:creationId xmlns:a16="http://schemas.microsoft.com/office/drawing/2014/main" id="{2605AB86-1952-4B21-AB50-33DD71DE2D8A}"/>
                </a:ext>
              </a:extLst>
            </p:cNvPr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37" name="그룹 73">
                <a:extLst>
                  <a:ext uri="{FF2B5EF4-FFF2-40B4-BE49-F238E27FC236}">
                    <a16:creationId xmlns:a16="http://schemas.microsoft.com/office/drawing/2014/main" id="{3E0CFDB9-DF2C-499F-BC9D-02B079D047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9" name="모서리가 둥근 직사각형 69">
                  <a:extLst>
                    <a:ext uri="{FF2B5EF4-FFF2-40B4-BE49-F238E27FC236}">
                      <a16:creationId xmlns:a16="http://schemas.microsoft.com/office/drawing/2014/main" id="{D3663FD6-B577-4201-A89B-A581C394AE31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모서리가 둥근 직사각형 70">
                  <a:extLst>
                    <a:ext uri="{FF2B5EF4-FFF2-40B4-BE49-F238E27FC236}">
                      <a16:creationId xmlns:a16="http://schemas.microsoft.com/office/drawing/2014/main" id="{FC6BBD17-3127-49D5-8559-6DDEF2944112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자유형 22">
                  <a:extLst>
                    <a:ext uri="{FF2B5EF4-FFF2-40B4-BE49-F238E27FC236}">
                      <a16:creationId xmlns:a16="http://schemas.microsoft.com/office/drawing/2014/main" id="{74B1D820-7D5A-4866-9FE5-185544EF0583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12611D2-714E-4EA4-BF16-67D2837C4ECA}"/>
                  </a:ext>
                </a:extLst>
              </p:cNvPr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1-3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3D8EFC6-F12F-4898-8268-6A28B547EAB6}"/>
                </a:ext>
              </a:extLst>
            </p:cNvPr>
            <p:cNvSpPr/>
            <p:nvPr/>
          </p:nvSpPr>
          <p:spPr>
            <a:xfrm>
              <a:off x="2463247" y="2458649"/>
              <a:ext cx="838773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</a:t>
              </a: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database (oracle)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2" name="그룹 88">
            <a:extLst>
              <a:ext uri="{FF2B5EF4-FFF2-40B4-BE49-F238E27FC236}">
                <a16:creationId xmlns:a16="http://schemas.microsoft.com/office/drawing/2014/main" id="{EE2F0619-D03A-4B46-9DB8-E23CEF168B9F}"/>
              </a:ext>
            </a:extLst>
          </p:cNvPr>
          <p:cNvGrpSpPr/>
          <p:nvPr/>
        </p:nvGrpSpPr>
        <p:grpSpPr>
          <a:xfrm>
            <a:off x="644999" y="3473344"/>
            <a:ext cx="4074899" cy="409606"/>
            <a:chOff x="1043029" y="2349884"/>
            <a:chExt cx="11977287" cy="69027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517763B-CE92-4D46-954E-BE63D386DD2F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rgbClr val="9FA1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4" name="그룹 90">
              <a:extLst>
                <a:ext uri="{FF2B5EF4-FFF2-40B4-BE49-F238E27FC236}">
                  <a16:creationId xmlns:a16="http://schemas.microsoft.com/office/drawing/2014/main" id="{9C9B4B95-AEAA-4AFD-860F-12AB447B395A}"/>
                </a:ext>
              </a:extLst>
            </p:cNvPr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50" name="그룹 73">
                <a:extLst>
                  <a:ext uri="{FF2B5EF4-FFF2-40B4-BE49-F238E27FC236}">
                    <a16:creationId xmlns:a16="http://schemas.microsoft.com/office/drawing/2014/main" id="{6EC5D839-8D84-4FBF-AE15-2E325BD46C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54" name="모서리가 둥근 직사각형 69">
                  <a:extLst>
                    <a:ext uri="{FF2B5EF4-FFF2-40B4-BE49-F238E27FC236}">
                      <a16:creationId xmlns:a16="http://schemas.microsoft.com/office/drawing/2014/main" id="{8E2A7E46-3E88-464A-A4F1-C59CA38D65EE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모서리가 둥근 직사각형 70">
                  <a:extLst>
                    <a:ext uri="{FF2B5EF4-FFF2-40B4-BE49-F238E27FC236}">
                      <a16:creationId xmlns:a16="http://schemas.microsoft.com/office/drawing/2014/main" id="{B233CDD6-52C3-4CCF-9FB5-C1CC699E356B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자유형 22">
                  <a:extLst>
                    <a:ext uri="{FF2B5EF4-FFF2-40B4-BE49-F238E27FC236}">
                      <a16:creationId xmlns:a16="http://schemas.microsoft.com/office/drawing/2014/main" id="{58C792B2-D9A2-4AE5-B223-3CBC04ECABB0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7DF9523-C8A1-41B3-9351-22F2CC0AE2FA}"/>
                  </a:ext>
                </a:extLst>
              </p:cNvPr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1-5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1A1BB83-AA62-4EE7-858E-CE99DA75FEE8}"/>
                </a:ext>
              </a:extLst>
            </p:cNvPr>
            <p:cNvSpPr/>
            <p:nvPr/>
          </p:nvSpPr>
          <p:spPr>
            <a:xfrm>
              <a:off x="2463247" y="2458649"/>
              <a:ext cx="556072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</a:t>
              </a: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4907545" y="3537884"/>
            <a:ext cx="827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&lt;option&gt;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68" name="그룹 88">
            <a:extLst>
              <a:ext uri="{FF2B5EF4-FFF2-40B4-BE49-F238E27FC236}">
                <a16:creationId xmlns:a16="http://schemas.microsoft.com/office/drawing/2014/main" id="{257365F1-4969-4DBA-B77C-40E9E7089764}"/>
              </a:ext>
            </a:extLst>
          </p:cNvPr>
          <p:cNvGrpSpPr/>
          <p:nvPr/>
        </p:nvGrpSpPr>
        <p:grpSpPr>
          <a:xfrm>
            <a:off x="641117" y="2971432"/>
            <a:ext cx="4074899" cy="409606"/>
            <a:chOff x="1043029" y="2349884"/>
            <a:chExt cx="11977287" cy="69027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2B71E37-539A-435F-A45B-8303F4CAB324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0" name="그룹 90">
              <a:extLst>
                <a:ext uri="{FF2B5EF4-FFF2-40B4-BE49-F238E27FC236}">
                  <a16:creationId xmlns:a16="http://schemas.microsoft.com/office/drawing/2014/main" id="{4219552A-D77B-411E-919A-42EBE4ED8D0A}"/>
                </a:ext>
              </a:extLst>
            </p:cNvPr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72" name="그룹 73">
                <a:extLst>
                  <a:ext uri="{FF2B5EF4-FFF2-40B4-BE49-F238E27FC236}">
                    <a16:creationId xmlns:a16="http://schemas.microsoft.com/office/drawing/2014/main" id="{D2125740-660C-4A36-A891-B634C6A08C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74" name="모서리가 둥근 직사각형 69">
                  <a:extLst>
                    <a:ext uri="{FF2B5EF4-FFF2-40B4-BE49-F238E27FC236}">
                      <a16:creationId xmlns:a16="http://schemas.microsoft.com/office/drawing/2014/main" id="{33F4607C-AD03-474F-8EC8-DB37E3F6036A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모서리가 둥근 직사각형 70">
                  <a:extLst>
                    <a:ext uri="{FF2B5EF4-FFF2-40B4-BE49-F238E27FC236}">
                      <a16:creationId xmlns:a16="http://schemas.microsoft.com/office/drawing/2014/main" id="{A1EB5C4C-2E4B-480A-A8B3-70E64C3E01B6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자유형 22">
                  <a:extLst>
                    <a:ext uri="{FF2B5EF4-FFF2-40B4-BE49-F238E27FC236}">
                      <a16:creationId xmlns:a16="http://schemas.microsoft.com/office/drawing/2014/main" id="{C4F27FA5-1B61-45D1-8028-CC63212A1826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EF9C999-B869-4654-8A83-FFC193FE0859}"/>
                  </a:ext>
                </a:extLst>
              </p:cNvPr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1-4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6DFE463-FFC6-4642-ABC5-0C8A5FF5E395}"/>
                </a:ext>
              </a:extLst>
            </p:cNvPr>
            <p:cNvSpPr/>
            <p:nvPr/>
          </p:nvSpPr>
          <p:spPr>
            <a:xfrm>
              <a:off x="2463247" y="2458649"/>
              <a:ext cx="892487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</a:t>
              </a: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database (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postgres</a:t>
              </a: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680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52752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csv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300192" y="-166936"/>
            <a:ext cx="2986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.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누르고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tab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키 누르면 함수자동완성 지원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56468" y="1435688"/>
            <a:ext cx="84360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PANDAS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패키지 불러오기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pandas as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pd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CSV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파일을 읽어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Data Frame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변수에 저장하기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customerData = pd.read_csv("../dataset/customerdata.csv")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컬럼해더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재정의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customerData.columns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= ['CUSTID','AVGPRICE','EMI','DEVICECOUNT','PRODUCTAGE','CUSTTYPE']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VIEW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CSV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파일로 저장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customerData.to_csv("../dataset/customerdata_out.csv", index=False)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customerData.head()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18497C55-83FC-42E3-8137-C4DF51DB9423}"/>
              </a:ext>
            </a:extLst>
          </p:cNvPr>
          <p:cNvSpPr/>
          <p:nvPr/>
        </p:nvSpPr>
        <p:spPr bwMode="auto">
          <a:xfrm>
            <a:off x="3287953" y="3938277"/>
            <a:ext cx="4320480" cy="1164207"/>
          </a:xfrm>
          <a:prstGeom prst="wedgeRectCallout">
            <a:avLst>
              <a:gd name="adj1" fmla="val -62454"/>
              <a:gd name="adj2" fmla="val -53917"/>
            </a:avLst>
          </a:prstGeom>
          <a:solidFill>
            <a:srgbClr val="FFFF99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default = </a:t>
            </a: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index = True, header = True</a:t>
            </a: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additional info</a:t>
            </a: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encoding = ‘ms949’</a:t>
            </a: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na_rep = ‘-’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12160" y="1410156"/>
            <a:ext cx="297068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한글깨짐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ms949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는 매직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charaterset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kopo_region_mst_hangul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을 불러와보자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2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708747" y="300303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63443" y="2968981"/>
            <a:ext cx="1840568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8747" y="2419468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3443" y="2385412"/>
            <a:ext cx="1595309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  <a:endParaRPr lang="ko-KR" altLang="en-US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8747" y="184585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8310"/>
            <a:ext cx="539750" cy="479425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300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3" name="그룹 36"/>
          <p:cNvGrpSpPr>
            <a:grpSpLocks/>
          </p:cNvGrpSpPr>
          <p:nvPr/>
        </p:nvGrpSpPr>
        <p:grpSpPr bwMode="auto">
          <a:xfrm>
            <a:off x="680569" y="2395481"/>
            <a:ext cx="539750" cy="479425"/>
            <a:chOff x="1328347" y="2337753"/>
            <a:chExt cx="541775" cy="53502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64946" y="239044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9" name="그룹 45"/>
          <p:cNvGrpSpPr>
            <a:grpSpLocks/>
          </p:cNvGrpSpPr>
          <p:nvPr/>
        </p:nvGrpSpPr>
        <p:grpSpPr bwMode="auto">
          <a:xfrm>
            <a:off x="680569" y="2981268"/>
            <a:ext cx="539750" cy="477838"/>
            <a:chOff x="1328347" y="2337753"/>
            <a:chExt cx="541775" cy="535025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371371" y="2375081"/>
              <a:ext cx="457321" cy="437262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4946" y="2975074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2056973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테스트</a:t>
            </a:r>
            <a:endParaRPr lang="ko-KR" altLang="en-US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Python </a:t>
            </a: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사용법 및 프로그램 시 활용하는 자료형을 </a:t>
            </a:r>
            <a:r>
              <a:rPr lang="ko-KR" altLang="en-US" sz="2000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알수</a:t>
            </a: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있다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59250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en-US" altLang="ko-KR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mysql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6468" y="1275606"/>
            <a:ext cx="843601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PANDAS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패키지 불러오기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pandas as pd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pymysql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from sqlalchemy import create_engine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커넥션 열기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engine = create_engine('mysql+pymysql://kopo:kopo@13.209.112.251:3306/kopo')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테이블을 읽어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Data Frame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변수에 저장하기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 = pd.read_sql_query('SELECT * FROM kopo_product_volume', engine)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컬럼해더 재정의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selloutData.columns = ['REGIONID','PRODUCTGROUP','YEARWEEK','VOLUME']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저장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resultname='mysqlresult'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selloutData.to_sql(resultname, engine, if_exists='replace', index=False)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628156" y="830314"/>
            <a:ext cx="2491788" cy="138499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! DB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연동 패키지 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설치필요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python2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$ pip install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mysql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-python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$ pip install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sqlalchemy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python3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$ pip install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pymysql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$ pip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install sqlalchemy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69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59250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en-US" altLang="ko-KR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mysql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6468" y="1275606"/>
            <a:ext cx="84360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PANDAS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패키지 불러오기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pandas as pd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pymysql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from sqlalchemy import create_engine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커넥션 열기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engine = create_engine('mysql+pymysql://kopo:kopo@</a:t>
            </a:r>
            <a:r>
              <a:rPr lang="en-US" altLang="ko-KR"/>
              <a:t>192.168.110.111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:3306/kopo')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테이블을 읽어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Data Frame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변수에 저장하기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 = pd.read_sql_query('SELECT * FROM kopo_product_volume', engine_ora)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컬럼해더 재정의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selloutData.columns = ['REGIONID','PRODUCTGROUP','YEARWEEK','VOLUME’]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srgbClr val="00B050"/>
                </a:solidFill>
              </a:rPr>
              <a:t>engine_posts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저장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resultname='mysqlresult'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selloutData.to_sql(resultname, engine_</a:t>
            </a:r>
            <a:r>
              <a:rPr lang="en-US" altLang="ko-KR"/>
              <a:t>pos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 if_exists='replace', index=False)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628156" y="830314"/>
            <a:ext cx="2491788" cy="138499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! DB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연동 패키지 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설치필요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python2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$ pip install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mysql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-python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$ pip install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sqlalchemy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python3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$ pip install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pymysql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$ pip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install sqlalchemy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55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MySQL DB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에 접속하여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저장된 데이터를 조회한 후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컬럼의 이름을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 REGIONID → SALESID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로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변경 후 저장하세요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776695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66602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(Oracle)</a:t>
              </a: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6468" y="1275606"/>
            <a:ext cx="84360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pandas as pd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from sqlalchemy import create_engine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커넥션 열기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engine = create_engine('oracle+cx_oracle://kopo:kopo@127.0.0.1:1521/xe')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테이블을 읽어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Data Frame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변수에 저장하기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 = pd.read_sql_query('SELECT * FROM kopo_product_volume', engine)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컬럼해더 재정의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selloutData.columns = ['REGIONID','PRODUCTGROUP','YEARWEEK','VOLUME']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VIEW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print(selloutData.head())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저장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resultname='oracleresult'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selloutData.to_sql(resultname, engine, if_exists='replace', index=False)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16216" y="1275606"/>
            <a:ext cx="2491788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! DB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연동 패키지 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설치필요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$ pip install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cx_Oracle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! Oracle client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설치 필요</a:t>
            </a:r>
            <a:b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</a:b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Toad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설치후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tnsname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설정 후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재시작 필요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34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765515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Oracle) /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저장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Tip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6468" y="1320564"/>
            <a:ext cx="843601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pandas as pd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from sqlalchemy import create_engine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커넥션 열기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engine = create_engine('oracle+cx_oracle://kopo:kopo@127.0.0.1:1521/xe')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테이블을 읽어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Data Frame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변수에 저장하기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 = pd.read_sql_query('SELECT * FROM kopo_product_volume', engine)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컬럼해더 재정의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selloutData.columns = ['REGIONID','PRODUCTGROUP','YEARWEEK','VOLUME']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Oracle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저장 속도 향상방법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from sqlalchemy import types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저장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resultname='oracleresult'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to_varchar = {c:types.VARCHAR(selloutData[c].str.len().max()) \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  for c in selloutData.columns[selloutData.dtypes == 'object'].tolist()}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selloutData.to_sql(resultname, engine, if_exists='replace', index=False,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             dtype=to_varchar)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72200" y="1275606"/>
            <a:ext cx="2635804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오라클은 저장시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selloutData.dtypes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를 확인하면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object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속성이 추후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clob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형태로 저장된다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따라서 문자열형태로 변환을 한후 저장시 더 빠른 속도를 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낼 수 있다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923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mysql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에서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kopo_product_volume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데이터를 불러온 후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REGIONID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컬럼명을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SALESID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로 변경 후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oracle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에 저장하세요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5784951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92221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(Postgres)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6468" y="1275606"/>
            <a:ext cx="843601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psycopg2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pandas as pd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from sqlalchemy import create_engine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커넥션 열기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engine = create_engine('postgresql://postgres:kopo@127.0.0.1:5432/postgres')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DB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테이블을 읽어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Data Frame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변수에 저장하기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 = pd.read_sql_query('SELECT * FROM kopo_product_volume', engine)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selloutData.head()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16216" y="1275606"/>
            <a:ext cx="2491788" cy="46166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! DB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연동 패키지 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설치필요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$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pip install psycopg2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65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mysql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에서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kopo_product_volume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데이터를 불러온 후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REGIONID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컬럼명을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SALESID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로 변경 후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postgres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에 저장하세요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1631427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70455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 (BeautifulSoup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52">
            <a:extLst>
              <a:ext uri="{FF2B5EF4-FFF2-40B4-BE49-F238E27FC236}">
                <a16:creationId xmlns:a16="http://schemas.microsoft.com/office/drawing/2014/main" id="{E00B6A56-0BE1-4A5E-94C0-A2D3FCD90142}"/>
              </a:ext>
            </a:extLst>
          </p:cNvPr>
          <p:cNvGrpSpPr/>
          <p:nvPr/>
        </p:nvGrpSpPr>
        <p:grpSpPr>
          <a:xfrm>
            <a:off x="611560" y="1410156"/>
            <a:ext cx="4104456" cy="409829"/>
            <a:chOff x="956155" y="1449927"/>
            <a:chExt cx="12064160" cy="69065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AEA615-AD39-4EBC-BC3E-C23CC0ABF3C1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65">
              <a:extLst>
                <a:ext uri="{FF2B5EF4-FFF2-40B4-BE49-F238E27FC236}">
                  <a16:creationId xmlns:a16="http://schemas.microsoft.com/office/drawing/2014/main" id="{4B580534-542C-4080-BB48-1D9EBBAD8BE4}"/>
                </a:ext>
              </a:extLst>
            </p:cNvPr>
            <p:cNvGrpSpPr/>
            <p:nvPr/>
          </p:nvGrpSpPr>
          <p:grpSpPr>
            <a:xfrm>
              <a:off x="956155" y="1449927"/>
              <a:ext cx="1420214" cy="690655"/>
              <a:chOff x="884724" y="4888337"/>
              <a:chExt cx="1420214" cy="512276"/>
            </a:xfrm>
          </p:grpSpPr>
          <p:grpSp>
            <p:nvGrpSpPr>
              <p:cNvPr id="20" name="그룹 76">
                <a:extLst>
                  <a:ext uri="{FF2B5EF4-FFF2-40B4-BE49-F238E27FC236}">
                    <a16:creationId xmlns:a16="http://schemas.microsoft.com/office/drawing/2014/main" id="{1A11D5B7-3C28-48F1-89CB-D7F012E2C5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7"/>
                <a:ext cx="1271322" cy="512276"/>
                <a:chOff x="827708" y="1950826"/>
                <a:chExt cx="462223" cy="434439"/>
              </a:xfrm>
            </p:grpSpPr>
            <p:sp>
              <p:nvSpPr>
                <p:cNvPr id="22" name="모서리가 둥근 직사각형 69">
                  <a:extLst>
                    <a:ext uri="{FF2B5EF4-FFF2-40B4-BE49-F238E27FC236}">
                      <a16:creationId xmlns:a16="http://schemas.microsoft.com/office/drawing/2014/main" id="{280E9D45-6339-42F1-B6BB-D63EC18F36B7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모서리가 둥근 직사각형 70">
                  <a:extLst>
                    <a:ext uri="{FF2B5EF4-FFF2-40B4-BE49-F238E27FC236}">
                      <a16:creationId xmlns:a16="http://schemas.microsoft.com/office/drawing/2014/main" id="{B54CFAD2-871E-4392-BB88-82D5A1E06BAB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7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자유형 16">
                  <a:extLst>
                    <a:ext uri="{FF2B5EF4-FFF2-40B4-BE49-F238E27FC236}">
                      <a16:creationId xmlns:a16="http://schemas.microsoft.com/office/drawing/2014/main" id="{427B49E0-1515-4682-8F16-07474D482FA4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52D43F-CCA9-4053-9FC8-2045B73BF3C7}"/>
                  </a:ext>
                </a:extLst>
              </p:cNvPr>
              <p:cNvSpPr txBox="1"/>
              <p:nvPr/>
            </p:nvSpPr>
            <p:spPr bwMode="auto">
              <a:xfrm>
                <a:off x="884724" y="4982481"/>
                <a:ext cx="1420214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r>
                  <a:rPr kumimoji="1" lang="en-US" altLang="ko-KR" sz="10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-1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4651094-0DA4-4EED-AE29-DBC941C21D21}"/>
                </a:ext>
              </a:extLst>
            </p:cNvPr>
            <p:cNvSpPr/>
            <p:nvPr/>
          </p:nvSpPr>
          <p:spPr>
            <a:xfrm>
              <a:off x="2463249" y="1555083"/>
              <a:ext cx="884476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사이트에서 데이터를 추출하는 스크레이핑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5" name="그룹 88">
            <a:extLst>
              <a:ext uri="{FF2B5EF4-FFF2-40B4-BE49-F238E27FC236}">
                <a16:creationId xmlns:a16="http://schemas.microsoft.com/office/drawing/2014/main" id="{6E13D73E-D36C-48E5-9E14-B3A095EC0C43}"/>
              </a:ext>
            </a:extLst>
          </p:cNvPr>
          <p:cNvGrpSpPr/>
          <p:nvPr/>
        </p:nvGrpSpPr>
        <p:grpSpPr>
          <a:xfrm>
            <a:off x="641117" y="1942842"/>
            <a:ext cx="4074899" cy="409606"/>
            <a:chOff x="1043029" y="2349884"/>
            <a:chExt cx="11977287" cy="69027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335FFC1-9ED2-40B8-A724-2635AE4B6EBF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7" name="그룹 90">
              <a:extLst>
                <a:ext uri="{FF2B5EF4-FFF2-40B4-BE49-F238E27FC236}">
                  <a16:creationId xmlns:a16="http://schemas.microsoft.com/office/drawing/2014/main" id="{E49B32D5-41C6-4135-9462-FB6FC10EAD77}"/>
                </a:ext>
              </a:extLst>
            </p:cNvPr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29" name="그룹 73">
                <a:extLst>
                  <a:ext uri="{FF2B5EF4-FFF2-40B4-BE49-F238E27FC236}">
                    <a16:creationId xmlns:a16="http://schemas.microsoft.com/office/drawing/2014/main" id="{C48A1369-E147-492B-BCEE-2315BB487D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1" name="모서리가 둥근 직사각형 69">
                  <a:extLst>
                    <a:ext uri="{FF2B5EF4-FFF2-40B4-BE49-F238E27FC236}">
                      <a16:creationId xmlns:a16="http://schemas.microsoft.com/office/drawing/2014/main" id="{49409B78-79DD-44AD-9DE3-3370E5640A0A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모서리가 둥근 직사각형 70">
                  <a:extLst>
                    <a:ext uri="{FF2B5EF4-FFF2-40B4-BE49-F238E27FC236}">
                      <a16:creationId xmlns:a16="http://schemas.microsoft.com/office/drawing/2014/main" id="{CA526D83-638D-4279-A5DD-4B433428EF9C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자유형 22">
                  <a:extLst>
                    <a:ext uri="{FF2B5EF4-FFF2-40B4-BE49-F238E27FC236}">
                      <a16:creationId xmlns:a16="http://schemas.microsoft.com/office/drawing/2014/main" id="{F9357284-A184-41FD-992B-939367DDC605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1F19C0-B207-4409-BC3B-4043F3BB7414}"/>
                  </a:ext>
                </a:extLst>
              </p:cNvPr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1-2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968BCFE-E738-440C-81F4-89F8E313CF51}"/>
                </a:ext>
              </a:extLst>
            </p:cNvPr>
            <p:cNvSpPr/>
            <p:nvPr/>
          </p:nvSpPr>
          <p:spPr>
            <a:xfrm>
              <a:off x="2463247" y="2458649"/>
              <a:ext cx="517436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html/xml</a:t>
              </a:r>
              <a:r>
                <a:rPr kumimoji="1" lang="ko-KR" altLang="en-US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 정보 추출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2127D9-5573-4E44-B1CD-2D458913E59F}"/>
              </a:ext>
            </a:extLst>
          </p:cNvPr>
          <p:cNvSpPr/>
          <p:nvPr/>
        </p:nvSpPr>
        <p:spPr>
          <a:xfrm>
            <a:off x="622861" y="4270856"/>
            <a:ext cx="30693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hlinkClick r:id="rId4"/>
              </a:rPr>
              <a:t>https://pypi.org/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파이썬 패키지 인덱스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80770F-4DA0-43B7-A440-F944358AB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520" y="1427621"/>
            <a:ext cx="3749979" cy="200822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C4B71A5A-F11F-4734-BDB8-999DF5AB6F21}"/>
              </a:ext>
            </a:extLst>
          </p:cNvPr>
          <p:cNvSpPr/>
          <p:nvPr/>
        </p:nvSpPr>
        <p:spPr>
          <a:xfrm>
            <a:off x="592413" y="2545241"/>
            <a:ext cx="20537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pip install beautifulsoup4</a:t>
            </a: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92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364861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6468" y="1275606"/>
            <a:ext cx="8436012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requests, bs4, pandas as pd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웹페이지 </a:t>
            </a: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</a:t>
            </a:r>
            <a:r>
              <a:rPr kumimoji="1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소스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 = requests.get('http://www.kma.go.kr/weather/forecast/mid-term-rss3.jsp')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resp.encoding='utf-8'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= resp.text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bs = bs4.BeautifulSoup(html, 'html.parser')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html </a:t>
            </a:r>
            <a:r>
              <a:rPr kumimoji="1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구조 태그로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title = bs.find("title").text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wf = bs.find("wf").text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print(title)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print(wf)</a:t>
            </a:r>
            <a:endParaRPr kumimoji="1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DCDD7A-A6A2-468E-98C0-2EB1554FC9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8" b="43530"/>
          <a:stretch/>
        </p:blipFill>
        <p:spPr>
          <a:xfrm>
            <a:off x="4155218" y="1843111"/>
            <a:ext cx="3195712" cy="10917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03F783-E485-4002-8644-736AC7488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218" y="2934443"/>
            <a:ext cx="4404581" cy="185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3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56082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Ipython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notebook (</a:t>
              </a:r>
              <a:r>
                <a:rPr lang="en-US" altLang="ko-KR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Jupyter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notebook)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 테스트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4460" y="2510905"/>
            <a:ext cx="2002087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실행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55776" y="2510905"/>
            <a:ext cx="2836652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파이썬</a:t>
            </a:r>
            <a:r>
              <a:rPr lang="ko-KR" altLang="en-US" dirty="0">
                <a:solidFill>
                  <a:schemeClr val="bg1"/>
                </a:solidFill>
              </a:rPr>
              <a:t> 파일 생성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52120" y="2510905"/>
            <a:ext cx="3240360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테스트 실행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60" y="2938611"/>
            <a:ext cx="2002087" cy="5040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776" y="2938611"/>
            <a:ext cx="2836652" cy="19373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20" y="2938610"/>
            <a:ext cx="3240360" cy="1559499"/>
          </a:xfrm>
          <a:prstGeom prst="rect">
            <a:avLst/>
          </a:prstGeom>
        </p:spPr>
      </p:pic>
      <p:grpSp>
        <p:nvGrpSpPr>
          <p:cNvPr id="18" name="그룹 52"/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19" name="직사각형 18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0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22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24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2463249" y="1555083"/>
              <a:ext cx="1036664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줄 단위의 순차적인 실행 가능한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Interactive 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제공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7" name="그룹 97"/>
          <p:cNvGrpSpPr/>
          <p:nvPr/>
        </p:nvGrpSpPr>
        <p:grpSpPr>
          <a:xfrm>
            <a:off x="641117" y="1945980"/>
            <a:ext cx="4074899" cy="409746"/>
            <a:chOff x="1043031" y="3230975"/>
            <a:chExt cx="11977284" cy="690514"/>
          </a:xfrm>
        </p:grpSpPr>
        <p:sp>
          <p:nvSpPr>
            <p:cNvPr id="28" name="직사각형 27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31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33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2463249" y="3331568"/>
              <a:ext cx="541466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차트 등 데이터 시각화 용이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481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71792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 [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 찾기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-find]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bs = bs4.BeautifulSoup(html, “html.parser”)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# div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에서 클래스가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class_db_quiz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인것만 추출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divs = bs.find or findAll(“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태그명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”)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print(divs)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requests, bs4, pandas as pd, numpy as np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웹페이지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소스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 = requests.get('http://13.209.112.251/quiz')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resp.encoding='utf-8'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= resp.text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bs = bs4.BeautifulSoup(html, 'html.parser')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html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부분구조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find_tag = bs.find("div")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print(find_tag)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ED4256-603F-42E5-9CCD-E1B04D305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2456881"/>
            <a:ext cx="3016370" cy="23898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EB00A1-1BB4-4601-9072-C3CFC7968FB2}"/>
              </a:ext>
            </a:extLst>
          </p:cNvPr>
          <p:cNvSpPr txBox="1"/>
          <p:nvPr/>
        </p:nvSpPr>
        <p:spPr>
          <a:xfrm>
            <a:off x="6300192" y="1538280"/>
            <a:ext cx="1467068" cy="27699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태그값을 가져온다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1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0670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 [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속성 찾기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bs = bs4.BeautifulSoup(html, “html.parser”)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# findAll :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모두찾기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find :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한개만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findAttr = bs.findAll or find(“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태그명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”, {“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속성명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”:”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속성이름“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})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requests, bs4, pandas as pd, numpy as np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웹페이지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소스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 = requests.get('http://13.209.112.251/quiz')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resp.encoding='utf-8'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= resp.text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bs = bs4.BeautifulSoup(html, 'html.parser')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html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태그 속성으로 찾기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find_attr = bs.find("div",{"id":"id_db_quiz"})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print(find_attr)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A3417A-2D9B-4920-84E4-A240727E5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679" y="2460299"/>
            <a:ext cx="2580383" cy="2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0670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 [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속성 찾기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bs = bs4.BeautifulSoup(html, “html.parser”)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# findAll :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모두찾기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find :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한개만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findAttr = bs.findAll or find(“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태그명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”, {“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속성명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[id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or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class]”:”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속성이름“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})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requests, bs4, pandas as pd, numpy as np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웹페이지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소스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 = requests.get('http://13.209.112.251/quiz')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resp.encoding='utf-8'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= resp.text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bs = bs4.BeautifulSoup(html, 'html.parser')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html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태그 속성으로 찾기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find_attr = bs.find("div",{"id":"id_db_quiz"})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print(find_attr)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A3417A-2D9B-4920-84E4-A240727E5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679" y="2460299"/>
            <a:ext cx="2580383" cy="2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1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658283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 [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 내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DOM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부분구조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bs = bs4.BeautifulSoup(html, “html.parser”)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# findAll :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모두찾기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find :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한개만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findAttr = bs.findAll or find(“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태그명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”, {“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속성명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”:”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속성이름“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})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find_part = find_attr.find(“a”)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requests, bs4, pandas as pd, numpy as np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웹페이지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소스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 = requests.get('http://13.209.112.251/quiz')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resp.encoding='utf-8'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= resp.text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bs = bs4.BeautifulSoup(html, 'html.parser')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html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부분구조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find_attr = bs.find("div",{"id":"id_db_quiz"})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find_part = find_attr.find("a")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print(find_part)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A3417A-2D9B-4920-84E4-A240727E5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679" y="2460299"/>
            <a:ext cx="2580383" cy="2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7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664554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 [DOM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구조 내 속성 찾기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bs = bs4.BeautifulSoup(html, “html.parser”)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# findAll :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모두찾기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find :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한개만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findAttr = bs.findAll or find(“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태그명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”, {“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속성명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”:”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속성이름“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})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print(find_part.find("a").attrs['href'])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requests, bs4, pandas as pd, numpy as np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웹페이지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소스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 = requests.get('http://13.209.112.251/quiz')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resp.encoding='utf-8'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= resp.text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bs = bs4.BeautifulSoup(html, 'html.parser')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html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부분구조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find_part = bs.find("div",{"id":"id_db_quiz"})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링크내 속성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link = find_part.find("a")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print(find_part.find("a").attrs['href'])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26A8E8-2702-4244-8189-9799C34D9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491" y="2571750"/>
            <a:ext cx="3272571" cy="213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9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04328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 [select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편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56468" y="1275606"/>
            <a:ext cx="8436012" cy="3808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requests, bs4, pandas as pd, numpy as np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웹페이지 </a:t>
            </a: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</a:t>
            </a:r>
            <a:r>
              <a:rPr kumimoji="1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소스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 = requests.get("http://finance.naver.com/marketindex/")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resp.encoding='utf-8'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= resp.text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bs = bs4.BeautifulSoup(html, 'html.parser')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추출하기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price = bs.select_one("div.head_info &gt; span.value").string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print("usd/krw= ", price)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리스트 초기화 및 데이터 담기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outList = []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outList.append(price)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리스트 </a:t>
            </a: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pandas </a:t>
            </a:r>
            <a:r>
              <a:rPr kumimoji="1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프레임으로 변환 및 컬럼 정의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outDf = pd.DataFrame(np.array(outList).reshape(1,1))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outDf.columns = ['title']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CSV </a:t>
            </a:r>
            <a:r>
              <a:rPr kumimoji="1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파일로 저장</a:t>
            </a: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 encondig </a:t>
            </a:r>
            <a:r>
              <a:rPr kumimoji="1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한글깨짐 방지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#outDf.to_csv("../dataset/webData.csv", encoding='utf-8-sig',index=False)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outDf</a:t>
            </a:r>
            <a:endParaRPr kumimoji="1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DD4779-B4D5-49DD-81F6-C60ACE173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563638"/>
            <a:ext cx="4284955" cy="214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5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04328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 [select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편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bs = bs4.BeautifulSoup(html, “html.parser”)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# div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에서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id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id_db_quiz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인것만 추출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divs = bs.select(“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태그명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#id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명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&gt; 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다음 태그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”)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print(divs)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requests, bs4, pandas as pd, numpy as np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웹페이지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소스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 = requests.get('http://13.209.112.251/quiz')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resp.encoding='utf-8'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= resp.text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bs = bs4.BeautifulSoup(html, "html.parser")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div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id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id_db_quiz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인것만 추출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divs = bs.select("div#id_db_quiz")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print(divs)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6AF6FC-84C1-4BCF-904F-016C1451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559" y="2477075"/>
            <a:ext cx="2936503" cy="22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9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04328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 [select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편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bs = bs4.BeautifulSoup(html, “html.parser”)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# div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에서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class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추출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divs = bs.select(“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태그명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.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클래스명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&gt; 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다음 태그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”)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print(divs)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requests, bs4, pandas as pd, numpy as np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웹페이지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소스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 = requests.get('http://13.209.112.251/quiz')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resp.encoding='utf-8'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= resp.text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bs = bs4.BeautifulSoup(html, "html.parser")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div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id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id_db_quiz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인것만 추출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divs = bs.select("div.class_db_quiz")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print(divs)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032056-4F2E-4DB6-BDEA-E6EB26450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196" y="2484656"/>
            <a:ext cx="2775435" cy="23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1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4642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형상 변경 및 연계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Pandas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활용한 데이터 수집</a:t>
            </a:r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11746" y="2055249"/>
              <a:ext cx="504328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from web [select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편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C54C1-32A2-46DA-AE8F-9FD72AB63183}"/>
              </a:ext>
            </a:extLst>
          </p:cNvPr>
          <p:cNvSpPr/>
          <p:nvPr/>
        </p:nvSpPr>
        <p:spPr>
          <a:xfrm>
            <a:off x="479967" y="1270396"/>
            <a:ext cx="8265095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bs = bs4.BeautifulSoup(html, “html.parser”)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# div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seone = bs.select_one(“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태크명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.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클래스명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&gt;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다음태크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“)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divs = bs.select(“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태그명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.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클래스명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&gt; 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다음 태그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”)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C17C63-A0CD-437B-AB9F-FD6A7519FEAC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2EC87-1470-4AB2-A91A-E9DEBE1D945B}"/>
              </a:ext>
            </a:extLst>
          </p:cNvPr>
          <p:cNvSpPr/>
          <p:nvPr/>
        </p:nvSpPr>
        <p:spPr>
          <a:xfrm>
            <a:off x="483369" y="2456881"/>
            <a:ext cx="423264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 requests, bs4, pandas as pd, numpy as np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웹페이지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소스 가져오기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 = requests.get("http://13.209.112.251:3333/quiz")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resp.encoding='utf-8'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html = resp.text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bs = bs4.BeautifulSoup(html, "html.parser")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div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class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class_db_quiz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인것만 추출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(1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개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seone = bs.select_one("div.class_db_quiz &gt; a").string   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div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class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가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class_db_quiz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인것만 추출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다수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divs = bs.select("div.class_db_quiz &gt; a")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for li in divs: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print(li.string)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92BC0A-E2EB-4309-9175-5A766ED6D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113" y="2540972"/>
            <a:ext cx="2207518" cy="217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4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611560" y="1635646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퀴즈내 링크만 전부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FOR LOOP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를 활용하여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추출하세요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28350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7451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일반적인 프로그램 구조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 테스트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0AE130-2358-4A8D-8B8E-4C2BF1A9E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296" y="1981413"/>
            <a:ext cx="5129492" cy="28664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757B96-C156-4083-9372-E6EC29852374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일반적인 프로그램은 외부로부터 데이터를 받아서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입력단계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처리한 후에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처리단계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결과를 화면에</a:t>
            </a:r>
            <a:endParaRPr lang="en-US" altLang="ko-KR" sz="140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출력단계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02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1" name="그룹 52"/>
          <p:cNvGrpSpPr/>
          <p:nvPr/>
        </p:nvGrpSpPr>
        <p:grpSpPr>
          <a:xfrm>
            <a:off x="645209" y="1410156"/>
            <a:ext cx="7959238" cy="527603"/>
            <a:chOff x="1049186" y="1449928"/>
            <a:chExt cx="11971129" cy="690655"/>
          </a:xfrm>
        </p:grpSpPr>
        <p:sp>
          <p:nvSpPr>
            <p:cNvPr id="87" name="직사각형 86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8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90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92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 bwMode="auto">
              <a:xfrm>
                <a:off x="1163065" y="4973818"/>
                <a:ext cx="944252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>
              <a:off x="2463249" y="1555083"/>
              <a:ext cx="9470907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기초문법 라이브러리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 선언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kumimoji="1" lang="ko-KR" altLang="en-US" sz="1600" b="1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반복문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함수화 하는 방법을 기억한다</a:t>
              </a:r>
            </a:p>
          </p:txBody>
        </p:sp>
      </p:grpSp>
      <p:grpSp>
        <p:nvGrpSpPr>
          <p:cNvPr id="36" name="그룹 88"/>
          <p:cNvGrpSpPr/>
          <p:nvPr/>
        </p:nvGrpSpPr>
        <p:grpSpPr>
          <a:xfrm>
            <a:off x="645211" y="2095922"/>
            <a:ext cx="7959236" cy="527316"/>
            <a:chOff x="1049187" y="2349884"/>
            <a:chExt cx="11971129" cy="690279"/>
          </a:xfrm>
        </p:grpSpPr>
        <p:sp>
          <p:nvSpPr>
            <p:cNvPr id="79" name="직사각형 78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82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84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2463247" y="2458648"/>
              <a:ext cx="9294905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Pandas 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라이브러리를 활용하여 데이터를 수집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저장하는 방법을 기억한다</a:t>
              </a:r>
            </a:p>
          </p:txBody>
        </p:sp>
      </p:grpSp>
      <p:grpSp>
        <p:nvGrpSpPr>
          <p:cNvPr id="26" name="그룹 88">
            <a:extLst>
              <a:ext uri="{FF2B5EF4-FFF2-40B4-BE49-F238E27FC236}">
                <a16:creationId xmlns:a16="http://schemas.microsoft.com/office/drawing/2014/main" id="{508B329A-E8BE-4E71-BE19-F95D142F8040}"/>
              </a:ext>
            </a:extLst>
          </p:cNvPr>
          <p:cNvGrpSpPr/>
          <p:nvPr/>
        </p:nvGrpSpPr>
        <p:grpSpPr>
          <a:xfrm>
            <a:off x="641117" y="2720329"/>
            <a:ext cx="7959236" cy="527316"/>
            <a:chOff x="1049187" y="2349884"/>
            <a:chExt cx="11971129" cy="690279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56B544E-2DCE-4CBB-8370-6C5B606141F7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3" name="그룹 90">
              <a:extLst>
                <a:ext uri="{FF2B5EF4-FFF2-40B4-BE49-F238E27FC236}">
                  <a16:creationId xmlns:a16="http://schemas.microsoft.com/office/drawing/2014/main" id="{CDC23033-3A1B-42A5-9DD4-784A38C60723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35" name="그룹 73">
                <a:extLst>
                  <a:ext uri="{FF2B5EF4-FFF2-40B4-BE49-F238E27FC236}">
                    <a16:creationId xmlns:a16="http://schemas.microsoft.com/office/drawing/2014/main" id="{3FF88C72-1E7A-4CC0-A158-9F40C5D69E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8" name="모서리가 둥근 직사각형 69">
                  <a:extLst>
                    <a:ext uri="{FF2B5EF4-FFF2-40B4-BE49-F238E27FC236}">
                      <a16:creationId xmlns:a16="http://schemas.microsoft.com/office/drawing/2014/main" id="{D450724D-1C68-4655-AADB-DA02C84C9B67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모서리가 둥근 직사각형 70">
                  <a:extLst>
                    <a:ext uri="{FF2B5EF4-FFF2-40B4-BE49-F238E27FC236}">
                      <a16:creationId xmlns:a16="http://schemas.microsoft.com/office/drawing/2014/main" id="{B932E564-84BD-49F5-B914-BF3336B22600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자유형 22">
                  <a:extLst>
                    <a:ext uri="{FF2B5EF4-FFF2-40B4-BE49-F238E27FC236}">
                      <a16:creationId xmlns:a16="http://schemas.microsoft.com/office/drawing/2014/main" id="{2E7DAAB9-17DF-4AF2-9F07-378322ED1996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4AB5862-678C-4660-9A00-3161A50619CC}"/>
                  </a:ext>
                </a:extLst>
              </p:cNvPr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3F36FEB-4CCE-40CF-9FA6-B1D7AD3E0077}"/>
                </a:ext>
              </a:extLst>
            </p:cNvPr>
            <p:cNvSpPr/>
            <p:nvPr/>
          </p:nvSpPr>
          <p:spPr>
            <a:xfrm>
              <a:off x="2463247" y="2458648"/>
              <a:ext cx="8721086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HTML</a:t>
              </a:r>
              <a:r>
                <a:rPr kumimoji="1" lang="ko-KR" altLang="en-US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소스를 읽어 </a:t>
              </a: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DOM </a:t>
              </a:r>
              <a:r>
                <a:rPr kumimoji="1" lang="ko-KR" altLang="en-US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구조 내 태그를 가져오는 방법을 기억한다</a:t>
              </a: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kumimoji="1" lang="ko-KR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278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39420" y="1798525"/>
            <a:ext cx="6080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시간에는 불러온 데이터를 정제하는 방법을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하겠습니다</a:t>
            </a: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650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기본문법</a:t>
            </a: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453421" y="773720"/>
            <a:ext cx="7397503" cy="490250"/>
            <a:chOff x="662673" y="1980431"/>
            <a:chExt cx="9978476" cy="648113"/>
          </a:xfrm>
        </p:grpSpPr>
        <p:pic>
          <p:nvPicPr>
            <p:cNvPr id="4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직사각형 48"/>
            <p:cNvSpPr/>
            <p:nvPr/>
          </p:nvSpPr>
          <p:spPr>
            <a:xfrm>
              <a:off x="911746" y="2055249"/>
              <a:ext cx="13630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문법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2"/>
          <p:cNvGrpSpPr/>
          <p:nvPr/>
        </p:nvGrpSpPr>
        <p:grpSpPr>
          <a:xfrm>
            <a:off x="611560" y="1410156"/>
            <a:ext cx="4104456" cy="409829"/>
            <a:chOff x="956155" y="1449927"/>
            <a:chExt cx="12064160" cy="690655"/>
          </a:xfrm>
        </p:grpSpPr>
        <p:sp>
          <p:nvSpPr>
            <p:cNvPr id="130" name="직사각형 129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31" name="그룹 65"/>
            <p:cNvGrpSpPr/>
            <p:nvPr/>
          </p:nvGrpSpPr>
          <p:grpSpPr>
            <a:xfrm>
              <a:off x="956155" y="1449927"/>
              <a:ext cx="1420214" cy="690655"/>
              <a:chOff x="884724" y="4888337"/>
              <a:chExt cx="1420214" cy="512276"/>
            </a:xfrm>
          </p:grpSpPr>
          <p:grpSp>
            <p:nvGrpSpPr>
              <p:cNvPr id="133" name="그룹 76"/>
              <p:cNvGrpSpPr>
                <a:grpSpLocks/>
              </p:cNvGrpSpPr>
              <p:nvPr/>
            </p:nvGrpSpPr>
            <p:grpSpPr bwMode="auto">
              <a:xfrm>
                <a:off x="977755" y="4888337"/>
                <a:ext cx="1271322" cy="512276"/>
                <a:chOff x="827708" y="1950826"/>
                <a:chExt cx="462223" cy="434439"/>
              </a:xfrm>
            </p:grpSpPr>
            <p:sp>
              <p:nvSpPr>
                <p:cNvPr id="135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6" name="모서리가 둥근 직사각형 70"/>
                <p:cNvSpPr/>
                <p:nvPr/>
              </p:nvSpPr>
              <p:spPr>
                <a:xfrm>
                  <a:off x="851734" y="1969340"/>
                  <a:ext cx="413587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 bwMode="auto">
              <a:xfrm>
                <a:off x="884724" y="4982481"/>
                <a:ext cx="1420214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r>
                  <a:rPr kumimoji="1" lang="en-US" altLang="ko-KR" sz="1000" b="1" i="0" u="none" strike="noStrike" kern="1200" cap="none" spc="0" normalizeH="0" baseline="0" noProof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-1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2" name="직사각형 131"/>
            <p:cNvSpPr/>
            <p:nvPr/>
          </p:nvSpPr>
          <p:spPr>
            <a:xfrm>
              <a:off x="2463249" y="1555083"/>
              <a:ext cx="5306294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 선언하기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88"/>
          <p:cNvGrpSpPr/>
          <p:nvPr/>
        </p:nvGrpSpPr>
        <p:grpSpPr>
          <a:xfrm>
            <a:off x="641117" y="1942842"/>
            <a:ext cx="4074899" cy="409606"/>
            <a:chOff x="1043029" y="2349884"/>
            <a:chExt cx="11977287" cy="690279"/>
          </a:xfrm>
        </p:grpSpPr>
        <p:sp>
          <p:nvSpPr>
            <p:cNvPr id="122" name="직사각형 121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3" name="그룹 90"/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125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27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1-2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4" name="직사각형 123"/>
            <p:cNvSpPr/>
            <p:nvPr/>
          </p:nvSpPr>
          <p:spPr>
            <a:xfrm>
              <a:off x="2463247" y="2458649"/>
              <a:ext cx="307767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 판단하기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88">
            <a:extLst>
              <a:ext uri="{FF2B5EF4-FFF2-40B4-BE49-F238E27FC236}">
                <a16:creationId xmlns:a16="http://schemas.microsoft.com/office/drawing/2014/main" id="{9A29E8BC-65AD-4EAD-90AD-06F1FD1F1F51}"/>
              </a:ext>
            </a:extLst>
          </p:cNvPr>
          <p:cNvGrpSpPr/>
          <p:nvPr/>
        </p:nvGrpSpPr>
        <p:grpSpPr>
          <a:xfrm>
            <a:off x="641117" y="2478700"/>
            <a:ext cx="4074899" cy="409606"/>
            <a:chOff x="1043029" y="2349884"/>
            <a:chExt cx="11977287" cy="69027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4BFDB6B-ECF8-4AFA-845F-E872C0892C11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5" name="그룹 90">
              <a:extLst>
                <a:ext uri="{FF2B5EF4-FFF2-40B4-BE49-F238E27FC236}">
                  <a16:creationId xmlns:a16="http://schemas.microsoft.com/office/drawing/2014/main" id="{2605AB86-1952-4B21-AB50-33DD71DE2D8A}"/>
                </a:ext>
              </a:extLst>
            </p:cNvPr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37" name="그룹 73">
                <a:extLst>
                  <a:ext uri="{FF2B5EF4-FFF2-40B4-BE49-F238E27FC236}">
                    <a16:creationId xmlns:a16="http://schemas.microsoft.com/office/drawing/2014/main" id="{3E0CFDB9-DF2C-499F-BC9D-02B079D047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9" name="모서리가 둥근 직사각형 69">
                  <a:extLst>
                    <a:ext uri="{FF2B5EF4-FFF2-40B4-BE49-F238E27FC236}">
                      <a16:creationId xmlns:a16="http://schemas.microsoft.com/office/drawing/2014/main" id="{D3663FD6-B577-4201-A89B-A581C394AE31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모서리가 둥근 직사각형 70">
                  <a:extLst>
                    <a:ext uri="{FF2B5EF4-FFF2-40B4-BE49-F238E27FC236}">
                      <a16:creationId xmlns:a16="http://schemas.microsoft.com/office/drawing/2014/main" id="{FC6BBD17-3127-49D5-8559-6DDEF2944112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자유형 22">
                  <a:extLst>
                    <a:ext uri="{FF2B5EF4-FFF2-40B4-BE49-F238E27FC236}">
                      <a16:creationId xmlns:a16="http://schemas.microsoft.com/office/drawing/2014/main" id="{74B1D820-7D5A-4866-9FE5-185544EF0583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12611D2-714E-4EA4-BF16-67D2837C4ECA}"/>
                  </a:ext>
                </a:extLst>
              </p:cNvPr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1-3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3D8EFC6-F12F-4898-8268-6A28B547EAB6}"/>
                </a:ext>
              </a:extLst>
            </p:cNvPr>
            <p:cNvSpPr/>
            <p:nvPr/>
          </p:nvSpPr>
          <p:spPr>
            <a:xfrm>
              <a:off x="2463247" y="2458649"/>
              <a:ext cx="2163604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반복하기</a:t>
              </a:r>
              <a:endParaRPr kumimoji="1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2" name="그룹 88">
            <a:extLst>
              <a:ext uri="{FF2B5EF4-FFF2-40B4-BE49-F238E27FC236}">
                <a16:creationId xmlns:a16="http://schemas.microsoft.com/office/drawing/2014/main" id="{EE2F0619-D03A-4B46-9DB8-E23CEF168B9F}"/>
              </a:ext>
            </a:extLst>
          </p:cNvPr>
          <p:cNvGrpSpPr/>
          <p:nvPr/>
        </p:nvGrpSpPr>
        <p:grpSpPr>
          <a:xfrm>
            <a:off x="644999" y="3010380"/>
            <a:ext cx="4074899" cy="409606"/>
            <a:chOff x="1043029" y="2349884"/>
            <a:chExt cx="11977287" cy="69027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517763B-CE92-4D46-954E-BE63D386DD2F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4" name="그룹 90">
              <a:extLst>
                <a:ext uri="{FF2B5EF4-FFF2-40B4-BE49-F238E27FC236}">
                  <a16:creationId xmlns:a16="http://schemas.microsoft.com/office/drawing/2014/main" id="{9C9B4B95-AEAA-4AFD-860F-12AB447B395A}"/>
                </a:ext>
              </a:extLst>
            </p:cNvPr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50" name="그룹 73">
                <a:extLst>
                  <a:ext uri="{FF2B5EF4-FFF2-40B4-BE49-F238E27FC236}">
                    <a16:creationId xmlns:a16="http://schemas.microsoft.com/office/drawing/2014/main" id="{6EC5D839-8D84-4FBF-AE15-2E325BD46C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54" name="모서리가 둥근 직사각형 69">
                  <a:extLst>
                    <a:ext uri="{FF2B5EF4-FFF2-40B4-BE49-F238E27FC236}">
                      <a16:creationId xmlns:a16="http://schemas.microsoft.com/office/drawing/2014/main" id="{8E2A7E46-3E88-464A-A4F1-C59CA38D65EE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모서리가 둥근 직사각형 70">
                  <a:extLst>
                    <a:ext uri="{FF2B5EF4-FFF2-40B4-BE49-F238E27FC236}">
                      <a16:creationId xmlns:a16="http://schemas.microsoft.com/office/drawing/2014/main" id="{B233CDD6-52C3-4CCF-9FB5-C1CC699E356B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자유형 22">
                  <a:extLst>
                    <a:ext uri="{FF2B5EF4-FFF2-40B4-BE49-F238E27FC236}">
                      <a16:creationId xmlns:a16="http://schemas.microsoft.com/office/drawing/2014/main" id="{58C792B2-D9A2-4AE5-B223-3CBC04ECABB0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7DF9523-C8A1-41B3-9351-22F2CC0AE2FA}"/>
                  </a:ext>
                </a:extLst>
              </p:cNvPr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1-4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1A1BB83-AA62-4EE7-858E-CE99DA75FEE8}"/>
                </a:ext>
              </a:extLst>
            </p:cNvPr>
            <p:cNvSpPr/>
            <p:nvPr/>
          </p:nvSpPr>
          <p:spPr>
            <a:xfrm>
              <a:off x="2463247" y="2458649"/>
              <a:ext cx="596593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자주사용하는내용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함수화 하기</a:t>
              </a:r>
              <a:endParaRPr kumimoji="1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" name="그룹 88">
            <a:extLst>
              <a:ext uri="{FF2B5EF4-FFF2-40B4-BE49-F238E27FC236}">
                <a16:creationId xmlns:a16="http://schemas.microsoft.com/office/drawing/2014/main" id="{940FF9E1-FDBF-4FBE-A7F4-7A3FD967A88C}"/>
              </a:ext>
            </a:extLst>
          </p:cNvPr>
          <p:cNvGrpSpPr/>
          <p:nvPr/>
        </p:nvGrpSpPr>
        <p:grpSpPr>
          <a:xfrm>
            <a:off x="644999" y="3539333"/>
            <a:ext cx="4074899" cy="409606"/>
            <a:chOff x="1043029" y="2349884"/>
            <a:chExt cx="11977287" cy="690279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CE65CD1-6FC9-4884-8114-92DA3A40ED28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9" name="그룹 90">
              <a:extLst>
                <a:ext uri="{FF2B5EF4-FFF2-40B4-BE49-F238E27FC236}">
                  <a16:creationId xmlns:a16="http://schemas.microsoft.com/office/drawing/2014/main" id="{6C602D5C-B0D7-4601-957C-3BCFFEE99A29}"/>
                </a:ext>
              </a:extLst>
            </p:cNvPr>
            <p:cNvGrpSpPr/>
            <p:nvPr/>
          </p:nvGrpSpPr>
          <p:grpSpPr>
            <a:xfrm>
              <a:off x="1043029" y="2349884"/>
              <a:ext cx="1352525" cy="690279"/>
              <a:chOff x="971598" y="5443670"/>
              <a:chExt cx="1352525" cy="511997"/>
            </a:xfrm>
          </p:grpSpPr>
          <p:grpSp>
            <p:nvGrpSpPr>
              <p:cNvPr id="61" name="그룹 73">
                <a:extLst>
                  <a:ext uri="{FF2B5EF4-FFF2-40B4-BE49-F238E27FC236}">
                    <a16:creationId xmlns:a16="http://schemas.microsoft.com/office/drawing/2014/main" id="{96C42581-977C-4A9A-904B-F810BAEF5E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63" name="모서리가 둥근 직사각형 69">
                  <a:extLst>
                    <a:ext uri="{FF2B5EF4-FFF2-40B4-BE49-F238E27FC236}">
                      <a16:creationId xmlns:a16="http://schemas.microsoft.com/office/drawing/2014/main" id="{6132EB97-56C9-4FA5-83B6-8F8C294D3FB7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모서리가 둥근 직사각형 70">
                  <a:extLst>
                    <a:ext uri="{FF2B5EF4-FFF2-40B4-BE49-F238E27FC236}">
                      <a16:creationId xmlns:a16="http://schemas.microsoft.com/office/drawing/2014/main" id="{B66BC27E-FD13-462B-9633-C0F0A7104145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5" name="자유형 22">
                  <a:extLst>
                    <a:ext uri="{FF2B5EF4-FFF2-40B4-BE49-F238E27FC236}">
                      <a16:creationId xmlns:a16="http://schemas.microsoft.com/office/drawing/2014/main" id="{3AF28ADD-6A83-47B6-82BC-18FBA7066911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1BC4884-F832-4A85-8E4E-27D5D0DF9881}"/>
                  </a:ext>
                </a:extLst>
              </p:cNvPr>
              <p:cNvSpPr txBox="1"/>
              <p:nvPr/>
            </p:nvSpPr>
            <p:spPr bwMode="auto">
              <a:xfrm>
                <a:off x="971598" y="5530686"/>
                <a:ext cx="1352525" cy="32398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1-5</a:t>
                </a:r>
                <a:endParaRPr kumimoji="1" lang="ko-KR" altLang="en-US" sz="10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AC89C63-B038-41D6-A8F2-A11C5266C49C}"/>
                </a:ext>
              </a:extLst>
            </p:cNvPr>
            <p:cNvSpPr/>
            <p:nvPr/>
          </p:nvSpPr>
          <p:spPr>
            <a:xfrm>
              <a:off x="2463247" y="2458649"/>
              <a:ext cx="439694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입력변수 받기</a:t>
              </a:r>
              <a:endParaRPr kumimoji="1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295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956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 선언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기본문법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import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[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라이브러리명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[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변수명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]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=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386498"/>
            <a:ext cx="80913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#시간계산 라이브러리 선언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import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datetime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now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변수에 현재시간 변수 담기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now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= 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datetime.datetime.now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오늘날짜 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변수담기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출력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today =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now.day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print(today)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D65DAE51-16A1-4826-9158-5F32B1AA899D}"/>
              </a:ext>
            </a:extLst>
          </p:cNvPr>
          <p:cNvSpPr/>
          <p:nvPr/>
        </p:nvSpPr>
        <p:spPr bwMode="auto">
          <a:xfrm>
            <a:off x="2411760" y="1203598"/>
            <a:ext cx="3240360" cy="567373"/>
          </a:xfrm>
          <a:prstGeom prst="wedgeRectCallout">
            <a:avLst>
              <a:gd name="adj1" fmla="val -105724"/>
              <a:gd name="adj2" fmla="val 164020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맨 앞에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#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를 표기하면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주석처리 되어 프로그램 실행에 영향을 주지 않으므로 설명을 적을 수 있다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.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C199ED-E656-4F43-ADA9-BD78F5DB7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697" y="2335738"/>
            <a:ext cx="3440767" cy="237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0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numpy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 라이브러리와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numpy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의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linspace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를 활용하여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1,5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까지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11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개의 숫자를 생성하세요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DC431-2CAD-42BA-AD5B-C0E250E7BCF2}"/>
              </a:ext>
            </a:extLst>
          </p:cNvPr>
          <p:cNvSpPr txBox="1"/>
          <p:nvPr/>
        </p:nvSpPr>
        <p:spPr>
          <a:xfrm>
            <a:off x="7160475" y="3795886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hint: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import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</a:t>
            </a:r>
            <a:r>
              <a:rPr kumimoji="1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numpy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as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np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linspace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524835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328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 판단하기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기본문법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79968" y="1270396"/>
            <a:ext cx="8091346" cy="5564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조건문을 평가하고 참인 경우만 구문이 수행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2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개 이상의 구문은 들여쓰기로 블록을 지정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순서도: 판단 2">
            <a:extLst>
              <a:ext uri="{FF2B5EF4-FFF2-40B4-BE49-F238E27FC236}">
                <a16:creationId xmlns:a16="http://schemas.microsoft.com/office/drawing/2014/main" id="{D9457205-F459-4306-9196-CDD1DBFFA4A9}"/>
              </a:ext>
            </a:extLst>
          </p:cNvPr>
          <p:cNvSpPr/>
          <p:nvPr/>
        </p:nvSpPr>
        <p:spPr bwMode="auto">
          <a:xfrm>
            <a:off x="1075799" y="2231363"/>
            <a:ext cx="2232248" cy="672935"/>
          </a:xfrm>
          <a:prstGeom prst="flowChartDecision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조건문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1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DA4A847B-28BD-4479-A8C7-EC55F3F9776B}"/>
              </a:ext>
            </a:extLst>
          </p:cNvPr>
          <p:cNvSpPr/>
          <p:nvPr/>
        </p:nvSpPr>
        <p:spPr bwMode="auto">
          <a:xfrm>
            <a:off x="1363831" y="3239475"/>
            <a:ext cx="1656184" cy="556411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구문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1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7D7C60E-9855-43C9-A0F5-68FD6B8812DE}"/>
              </a:ext>
            </a:extLst>
          </p:cNvPr>
          <p:cNvCxnSpPr>
            <a:stCxn id="3" idx="2"/>
            <a:endCxn id="4" idx="0"/>
          </p:cNvCxnSpPr>
          <p:nvPr/>
        </p:nvCxnSpPr>
        <p:spPr bwMode="auto">
          <a:xfrm>
            <a:off x="2191923" y="2904298"/>
            <a:ext cx="0" cy="335177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순서도: 판단 15">
            <a:extLst>
              <a:ext uri="{FF2B5EF4-FFF2-40B4-BE49-F238E27FC236}">
                <a16:creationId xmlns:a16="http://schemas.microsoft.com/office/drawing/2014/main" id="{ECA18BC3-999A-4C7B-87AB-CE82549852BE}"/>
              </a:ext>
            </a:extLst>
          </p:cNvPr>
          <p:cNvSpPr/>
          <p:nvPr/>
        </p:nvSpPr>
        <p:spPr bwMode="auto">
          <a:xfrm>
            <a:off x="3452063" y="2999878"/>
            <a:ext cx="2232248" cy="672935"/>
          </a:xfrm>
          <a:prstGeom prst="flowChartDecision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조건문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2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2ADD2777-7508-4C21-8174-EFC46C6E0A36}"/>
              </a:ext>
            </a:extLst>
          </p:cNvPr>
          <p:cNvSpPr/>
          <p:nvPr/>
        </p:nvSpPr>
        <p:spPr bwMode="auto">
          <a:xfrm>
            <a:off x="3740095" y="3959555"/>
            <a:ext cx="1656184" cy="556411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구문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2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A43AFADC-5CC8-4774-BD39-EFE389A6BB66}"/>
              </a:ext>
            </a:extLst>
          </p:cNvPr>
          <p:cNvSpPr/>
          <p:nvPr/>
        </p:nvSpPr>
        <p:spPr bwMode="auto">
          <a:xfrm>
            <a:off x="6004003" y="3959555"/>
            <a:ext cx="1656184" cy="556411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구문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3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890A01C-3758-488B-971F-C688D79E5E0D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 bwMode="auto">
          <a:xfrm>
            <a:off x="4568187" y="3672813"/>
            <a:ext cx="0" cy="286742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1C6908A5-D824-4360-95D7-3D76B0BAF691}"/>
              </a:ext>
            </a:extLst>
          </p:cNvPr>
          <p:cNvCxnSpPr>
            <a:stCxn id="3" idx="3"/>
            <a:endCxn id="16" idx="0"/>
          </p:cNvCxnSpPr>
          <p:nvPr/>
        </p:nvCxnSpPr>
        <p:spPr bwMode="auto">
          <a:xfrm>
            <a:off x="3308047" y="2567831"/>
            <a:ext cx="1260140" cy="432047"/>
          </a:xfrm>
          <a:prstGeom prst="bentConnector2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B1608E93-E8AB-4D28-92E7-E32F017FBB22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 bwMode="auto">
          <a:xfrm>
            <a:off x="5684311" y="3336346"/>
            <a:ext cx="1147784" cy="623209"/>
          </a:xfrm>
          <a:prstGeom prst="bentConnector2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C4D99D1-69F5-4963-82E5-B71B75CAFB26}"/>
              </a:ext>
            </a:extLst>
          </p:cNvPr>
          <p:cNvSpPr txBox="1"/>
          <p:nvPr/>
        </p:nvSpPr>
        <p:spPr>
          <a:xfrm>
            <a:off x="6609079" y="2943176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else :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어떠한 조건에도 해당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x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가장 마지막에만 가능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CA85DA-F475-4EBA-B786-0EC0E46E2984}"/>
              </a:ext>
            </a:extLst>
          </p:cNvPr>
          <p:cNvSpPr txBox="1"/>
          <p:nvPr/>
        </p:nvSpPr>
        <p:spPr>
          <a:xfrm>
            <a:off x="4427984" y="2279854"/>
            <a:ext cx="231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elif : 2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개 이상의 조건 처리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43FD13-E874-472D-B0A8-D3652ED16682}"/>
              </a:ext>
            </a:extLst>
          </p:cNvPr>
          <p:cNvSpPr txBox="1"/>
          <p:nvPr/>
        </p:nvSpPr>
        <p:spPr>
          <a:xfrm>
            <a:off x="2411760" y="2030713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if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6B180B-07BF-4DA6-B8CF-71683E282B5E}"/>
              </a:ext>
            </a:extLst>
          </p:cNvPr>
          <p:cNvSpPr txBox="1"/>
          <p:nvPr/>
        </p:nvSpPr>
        <p:spPr>
          <a:xfrm>
            <a:off x="2268932" y="289700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참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1A6F37-E9C9-4711-AE4C-7E1B56E7D7C0}"/>
              </a:ext>
            </a:extLst>
          </p:cNvPr>
          <p:cNvSpPr txBox="1"/>
          <p:nvPr/>
        </p:nvSpPr>
        <p:spPr>
          <a:xfrm>
            <a:off x="4689949" y="368913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참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343BE1-7861-4070-A69D-7965BD6AFCF4}"/>
              </a:ext>
            </a:extLst>
          </p:cNvPr>
          <p:cNvSpPr txBox="1"/>
          <p:nvPr/>
        </p:nvSpPr>
        <p:spPr>
          <a:xfrm>
            <a:off x="3305792" y="221353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거짓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68A206-B0C7-47C6-8EB3-3871E5B8BD3D}"/>
              </a:ext>
            </a:extLst>
          </p:cNvPr>
          <p:cNvSpPr txBox="1"/>
          <p:nvPr/>
        </p:nvSpPr>
        <p:spPr>
          <a:xfrm>
            <a:off x="5602955" y="298356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거짓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58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328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 판단하기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기본문법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79968" y="1270396"/>
            <a:ext cx="8091346" cy="8276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if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[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조건문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]: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#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조건이 일치하는 경우 실행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  [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조건문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참인경우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실행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else: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  [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조건문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불일치 시 실행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]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2112063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456881"/>
            <a:ext cx="809134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변수에 특정 값 할당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stockname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= 'SEA'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조건 식 수행 일치 시 실행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if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stockname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== "SEC":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print("Union")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elif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stockname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== "SEA":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print("True")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조건이 일치하지 않는 경우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else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조건 실행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else: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print("False")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26CB6D-4541-4133-A8C1-5CB255A55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24" b="1517"/>
          <a:stretch/>
        </p:blipFill>
        <p:spPr>
          <a:xfrm>
            <a:off x="5220073" y="2446911"/>
            <a:ext cx="3528392" cy="241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8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SCORE 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변수를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80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으로 선언 후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90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점이상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A, 80~90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점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B,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이외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C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점수로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판단하는 조건문을 구현하세요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733746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6479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반복하기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(while, for)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기본문법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3484030" cy="6480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조건문은 구문이 수행되기 이전에 우선 평가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구문을 모두 수행 이후 다시 조건식 평가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조건식이 거짓이면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While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문 탈출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순서도: 판단 12">
            <a:extLst>
              <a:ext uri="{FF2B5EF4-FFF2-40B4-BE49-F238E27FC236}">
                <a16:creationId xmlns:a16="http://schemas.microsoft.com/office/drawing/2014/main" id="{D840DA2D-C07E-44B9-BB90-5F874B61EF8A}"/>
              </a:ext>
            </a:extLst>
          </p:cNvPr>
          <p:cNvSpPr/>
          <p:nvPr/>
        </p:nvSpPr>
        <p:spPr bwMode="auto">
          <a:xfrm>
            <a:off x="1103804" y="2917173"/>
            <a:ext cx="2232248" cy="672935"/>
          </a:xfrm>
          <a:prstGeom prst="flowChartDecision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조건문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D1C7BAE4-08D9-481B-9161-5F1042B8A139}"/>
              </a:ext>
            </a:extLst>
          </p:cNvPr>
          <p:cNvSpPr/>
          <p:nvPr/>
        </p:nvSpPr>
        <p:spPr bwMode="auto">
          <a:xfrm>
            <a:off x="1391836" y="3925285"/>
            <a:ext cx="1656184" cy="556411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구문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D61768-1FFF-456D-B309-6164412CAC68}"/>
              </a:ext>
            </a:extLst>
          </p:cNvPr>
          <p:cNvCxnSpPr>
            <a:stCxn id="13" idx="2"/>
            <a:endCxn id="16" idx="0"/>
          </p:cNvCxnSpPr>
          <p:nvPr/>
        </p:nvCxnSpPr>
        <p:spPr bwMode="auto">
          <a:xfrm>
            <a:off x="2219928" y="3590108"/>
            <a:ext cx="0" cy="335177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B448ECD-5366-482B-9D35-50E2D95C57AC}"/>
              </a:ext>
            </a:extLst>
          </p:cNvPr>
          <p:cNvCxnSpPr>
            <a:cxnSpLocks/>
            <a:stCxn id="16" idx="1"/>
            <a:endCxn id="13" idx="1"/>
          </p:cNvCxnSpPr>
          <p:nvPr/>
        </p:nvCxnSpPr>
        <p:spPr bwMode="auto">
          <a:xfrm rot="10800000">
            <a:off x="1103804" y="3253641"/>
            <a:ext cx="288032" cy="949850"/>
          </a:xfrm>
          <a:prstGeom prst="bentConnector3">
            <a:avLst>
              <a:gd name="adj1" fmla="val 179366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C7BA1F3A-A06B-412E-8735-2FDBC396446C}"/>
              </a:ext>
            </a:extLst>
          </p:cNvPr>
          <p:cNvSpPr/>
          <p:nvPr/>
        </p:nvSpPr>
        <p:spPr bwMode="auto">
          <a:xfrm>
            <a:off x="3463343" y="4011910"/>
            <a:ext cx="504056" cy="50405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AB37B72-5B4D-44B6-86EC-33DB48AA7550}"/>
              </a:ext>
            </a:extLst>
          </p:cNvPr>
          <p:cNvCxnSpPr>
            <a:cxnSpLocks/>
            <a:stCxn id="13" idx="3"/>
            <a:endCxn id="8" idx="0"/>
          </p:cNvCxnSpPr>
          <p:nvPr/>
        </p:nvCxnSpPr>
        <p:spPr bwMode="auto">
          <a:xfrm>
            <a:off x="3336052" y="3253641"/>
            <a:ext cx="379319" cy="758269"/>
          </a:xfrm>
          <a:prstGeom prst="bentConnector2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F901DB2-6D8A-42BB-A68C-958CAA6344B0}"/>
              </a:ext>
            </a:extLst>
          </p:cNvPr>
          <p:cNvSpPr txBox="1"/>
          <p:nvPr/>
        </p:nvSpPr>
        <p:spPr>
          <a:xfrm>
            <a:off x="397197" y="329726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참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2B410-3F5C-4ED3-8C48-DFEDAC318C21}"/>
              </a:ext>
            </a:extLst>
          </p:cNvPr>
          <p:cNvSpPr txBox="1"/>
          <p:nvPr/>
        </p:nvSpPr>
        <p:spPr>
          <a:xfrm>
            <a:off x="3336052" y="290687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거짓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순서도: 판단 29">
            <a:extLst>
              <a:ext uri="{FF2B5EF4-FFF2-40B4-BE49-F238E27FC236}">
                <a16:creationId xmlns:a16="http://schemas.microsoft.com/office/drawing/2014/main" id="{13770A2F-B7FD-4E6D-813E-3CEFAAA6C379}"/>
              </a:ext>
            </a:extLst>
          </p:cNvPr>
          <p:cNvSpPr/>
          <p:nvPr/>
        </p:nvSpPr>
        <p:spPr bwMode="auto">
          <a:xfrm>
            <a:off x="5659587" y="2917173"/>
            <a:ext cx="2232248" cy="672935"/>
          </a:xfrm>
          <a:prstGeom prst="flowChartDecision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범위 판단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sp>
        <p:nvSpPr>
          <p:cNvPr id="31" name="순서도: 대체 처리 30">
            <a:extLst>
              <a:ext uri="{FF2B5EF4-FFF2-40B4-BE49-F238E27FC236}">
                <a16:creationId xmlns:a16="http://schemas.microsoft.com/office/drawing/2014/main" id="{C130588C-852C-4717-87CD-9BEF8191CB58}"/>
              </a:ext>
            </a:extLst>
          </p:cNvPr>
          <p:cNvSpPr/>
          <p:nvPr/>
        </p:nvSpPr>
        <p:spPr bwMode="auto">
          <a:xfrm>
            <a:off x="5947619" y="3925285"/>
            <a:ext cx="1656184" cy="556411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구문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C44E521-F90E-45C9-81AE-4ED440612546}"/>
              </a:ext>
            </a:extLst>
          </p:cNvPr>
          <p:cNvCxnSpPr>
            <a:stCxn id="30" idx="2"/>
            <a:endCxn id="31" idx="0"/>
          </p:cNvCxnSpPr>
          <p:nvPr/>
        </p:nvCxnSpPr>
        <p:spPr bwMode="auto">
          <a:xfrm>
            <a:off x="6775711" y="3590108"/>
            <a:ext cx="0" cy="335177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BA57187-78AC-426C-8513-7405FA37D812}"/>
              </a:ext>
            </a:extLst>
          </p:cNvPr>
          <p:cNvCxnSpPr>
            <a:cxnSpLocks/>
            <a:stCxn id="31" idx="1"/>
            <a:endCxn id="30" idx="1"/>
          </p:cNvCxnSpPr>
          <p:nvPr/>
        </p:nvCxnSpPr>
        <p:spPr bwMode="auto">
          <a:xfrm rot="10800000">
            <a:off x="5659587" y="3253641"/>
            <a:ext cx="288032" cy="949850"/>
          </a:xfrm>
          <a:prstGeom prst="bentConnector3">
            <a:avLst>
              <a:gd name="adj1" fmla="val 179366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759E1BD8-F73C-48F9-88F6-54B903B85417}"/>
              </a:ext>
            </a:extLst>
          </p:cNvPr>
          <p:cNvSpPr/>
          <p:nvPr/>
        </p:nvSpPr>
        <p:spPr bwMode="auto">
          <a:xfrm>
            <a:off x="8019126" y="4011910"/>
            <a:ext cx="504056" cy="50405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EA8AA523-856D-4D77-8375-00D89BE1B9C6}"/>
              </a:ext>
            </a:extLst>
          </p:cNvPr>
          <p:cNvCxnSpPr>
            <a:cxnSpLocks/>
            <a:stCxn id="30" idx="3"/>
            <a:endCxn id="34" idx="0"/>
          </p:cNvCxnSpPr>
          <p:nvPr/>
        </p:nvCxnSpPr>
        <p:spPr bwMode="auto">
          <a:xfrm>
            <a:off x="7891835" y="3253641"/>
            <a:ext cx="379319" cy="758269"/>
          </a:xfrm>
          <a:prstGeom prst="bentConnector2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4547627-0C81-4CFA-A89B-ECEB8BBA3C92}"/>
              </a:ext>
            </a:extLst>
          </p:cNvPr>
          <p:cNvSpPr txBox="1"/>
          <p:nvPr/>
        </p:nvSpPr>
        <p:spPr>
          <a:xfrm>
            <a:off x="7817944" y="288742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거짓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6B4816-AC25-4A05-9F44-8F3C65822282}"/>
              </a:ext>
            </a:extLst>
          </p:cNvPr>
          <p:cNvSpPr txBox="1"/>
          <p:nvPr/>
        </p:nvSpPr>
        <p:spPr>
          <a:xfrm>
            <a:off x="6775711" y="363569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참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0BE6E6F-3491-4AFB-9CB8-05E93A9CBB0E}"/>
              </a:ext>
            </a:extLst>
          </p:cNvPr>
          <p:cNvSpPr/>
          <p:nvPr/>
        </p:nvSpPr>
        <p:spPr>
          <a:xfrm>
            <a:off x="5176602" y="1354480"/>
            <a:ext cx="3643869" cy="6480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아이템이 모든 구문을 수행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모든 범위를 순회하거나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break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를 만나면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for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문 종료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B70FE20-873A-4466-8902-1E3F14CC2A1B}"/>
              </a:ext>
            </a:extLst>
          </p:cNvPr>
          <p:cNvSpPr/>
          <p:nvPr/>
        </p:nvSpPr>
        <p:spPr>
          <a:xfrm>
            <a:off x="483370" y="2227696"/>
            <a:ext cx="3484030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while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B5ECC7B-BF28-443A-858A-AB872C398402}"/>
              </a:ext>
            </a:extLst>
          </p:cNvPr>
          <p:cNvSpPr/>
          <p:nvPr/>
        </p:nvSpPr>
        <p:spPr>
          <a:xfrm>
            <a:off x="5176600" y="2227696"/>
            <a:ext cx="3484030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for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26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6479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반복하기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(while, for)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기본문법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while (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) loop :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 실패 시 조건 문 탈출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for (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) :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조건 실패 시 조건 문 탈출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386498"/>
            <a:ext cx="809134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반복문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예제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#1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= 1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while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&lt;= 10: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print(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=i+1;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print("1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번문제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시작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!")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반복문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예제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#2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for 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in range(1, 11):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print(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print("2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번문제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시작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!")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B95D2D-A154-4C09-B6F4-A6A0C9412A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85" t="-1" r="58907" b="1161"/>
          <a:stretch/>
        </p:blipFill>
        <p:spPr>
          <a:xfrm>
            <a:off x="5623907" y="2211710"/>
            <a:ext cx="3073136" cy="2560038"/>
          </a:xfrm>
          <a:prstGeom prst="rect">
            <a:avLst/>
          </a:prstGeom>
        </p:spPr>
      </p:pic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E89168A6-C48C-4780-9E77-B118270EE6DA}"/>
              </a:ext>
            </a:extLst>
          </p:cNvPr>
          <p:cNvSpPr/>
          <p:nvPr/>
        </p:nvSpPr>
        <p:spPr bwMode="auto">
          <a:xfrm>
            <a:off x="2442090" y="1878528"/>
            <a:ext cx="2868562" cy="567373"/>
          </a:xfrm>
          <a:prstGeom prst="wedgeRectCallout">
            <a:avLst>
              <a:gd name="adj1" fmla="val -102484"/>
              <a:gd name="adj2" fmla="val 119328"/>
            </a:avLst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while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은 변수가 우측의 조건식을 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만족하는 동안 계속 연산하라는 것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!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 </a:t>
            </a: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28B9285B-0229-410D-8B72-0B90A0CA7805}"/>
              </a:ext>
            </a:extLst>
          </p:cNvPr>
          <p:cNvSpPr/>
          <p:nvPr/>
        </p:nvSpPr>
        <p:spPr bwMode="auto">
          <a:xfrm>
            <a:off x="2721130" y="2829625"/>
            <a:ext cx="2786973" cy="567373"/>
          </a:xfrm>
          <a:prstGeom prst="wedgeRectCallout">
            <a:avLst>
              <a:gd name="adj1" fmla="val -126592"/>
              <a:gd name="adj2" fmla="val 145060"/>
            </a:avLst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for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문은 변수가 특정 조건기간동안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연산하라는것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0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640769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Ipython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notebook (</a:t>
              </a:r>
              <a:r>
                <a:rPr lang="en-US" altLang="ko-KR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Jupyter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notebook)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단축키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코드 테스트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8AC0EFC-93D7-4A8A-9B88-706B6E346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076967"/>
              </p:ext>
            </p:extLst>
          </p:nvPr>
        </p:nvGraphicFramePr>
        <p:xfrm>
          <a:off x="827584" y="1237839"/>
          <a:ext cx="7397502" cy="3517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834">
                  <a:extLst>
                    <a:ext uri="{9D8B030D-6E8A-4147-A177-3AD203B41FA5}">
                      <a16:colId xmlns:a16="http://schemas.microsoft.com/office/drawing/2014/main" val="1269318294"/>
                    </a:ext>
                  </a:extLst>
                </a:gridCol>
                <a:gridCol w="2465834">
                  <a:extLst>
                    <a:ext uri="{9D8B030D-6E8A-4147-A177-3AD203B41FA5}">
                      <a16:colId xmlns:a16="http://schemas.microsoft.com/office/drawing/2014/main" val="1746459394"/>
                    </a:ext>
                  </a:extLst>
                </a:gridCol>
                <a:gridCol w="2465834">
                  <a:extLst>
                    <a:ext uri="{9D8B030D-6E8A-4147-A177-3AD203B41FA5}">
                      <a16:colId xmlns:a16="http://schemas.microsoft.com/office/drawing/2014/main" val="2383663994"/>
                    </a:ext>
                  </a:extLst>
                </a:gridCol>
              </a:tblGrid>
              <a:tr h="1870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단축키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69539"/>
                  </a:ext>
                </a:extLst>
              </a:tr>
              <a:tr h="187085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명령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Shift+M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셀 합치기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5762"/>
                  </a:ext>
                </a:extLst>
              </a:tr>
              <a:tr h="18708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Line 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줄 보이기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990999"/>
                  </a:ext>
                </a:extLst>
              </a:tr>
              <a:tr h="187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D+D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셀 </a:t>
                      </a:r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삭제하김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126758"/>
                  </a:ext>
                </a:extLst>
              </a:tr>
              <a:tr h="187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현재 셀 위에 셀 추가하기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333587"/>
                  </a:ext>
                </a:extLst>
              </a:tr>
              <a:tr h="187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현재 셀 아래에 셀 추가하기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431160"/>
                  </a:ext>
                </a:extLst>
              </a:tr>
              <a:tr h="187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Enter / Esc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에디트모드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커맨드모드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025162"/>
                  </a:ext>
                </a:extLst>
              </a:tr>
              <a:tr h="18708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에디트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shift+tab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 사용예제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2867"/>
                  </a:ext>
                </a:extLst>
              </a:tr>
              <a:tr h="5001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+ (tab)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사용가능한 함수목록 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3893"/>
                  </a:ext>
                </a:extLst>
              </a:tr>
              <a:tr h="18708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Ctrl </a:t>
                      </a:r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 Enter / Shift + Enter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그냥 실행 </a:t>
                      </a:r>
                      <a:r>
                        <a:rPr lang="en-US" altLang="ko-KR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2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실행 후 이동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464025"/>
                  </a:ext>
                </a:extLst>
              </a:tr>
              <a:tr h="187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Ctrl + /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주석 적용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461087"/>
                  </a:ext>
                </a:extLst>
              </a:tr>
              <a:tr h="18708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Ctrl + Shift + ‘-’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셀 나누기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889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ACDAC79-5B0D-465E-B5A6-80230C3D6B54}"/>
              </a:ext>
            </a:extLst>
          </p:cNvPr>
          <p:cNvSpPr txBox="1"/>
          <p:nvPr/>
        </p:nvSpPr>
        <p:spPr>
          <a:xfrm>
            <a:off x="721781" y="4755477"/>
            <a:ext cx="3667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*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명령모드에서 </a:t>
            </a:r>
            <a:r>
              <a:rPr lang="en-US" altLang="ko-KR" b="0" dirty="0">
                <a:latin typeface="돋움" pitchFamily="50" charset="-127"/>
                <a:ea typeface="돋움" pitchFamily="50" charset="-127"/>
              </a:rPr>
              <a:t>H </a:t>
            </a:r>
            <a:r>
              <a:rPr lang="ko-KR" altLang="en-US" b="0" dirty="0">
                <a:latin typeface="돋움" pitchFamily="50" charset="-127"/>
                <a:ea typeface="돋움" pitchFamily="50" charset="-127"/>
              </a:rPr>
              <a:t>키 누르면 단축키 목록이 시현됨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B92B1A-926F-4FBF-BB66-C8D27820E2A7}"/>
              </a:ext>
            </a:extLst>
          </p:cNvPr>
          <p:cNvSpPr txBox="1"/>
          <p:nvPr/>
        </p:nvSpPr>
        <p:spPr>
          <a:xfrm>
            <a:off x="1475656" y="257175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Y: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코드전환</a:t>
            </a:r>
            <a:endParaRPr lang="en-US" altLang="ko-KR" b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M: 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마크다운 전환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04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6479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반복하기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(while, for)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기본문법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265094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2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중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for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문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38212" y="2211710"/>
            <a:ext cx="80913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for n in [1,2]: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print("{0}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단 시작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".format(n))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for i in [1,2,3,4,5,6,7,8,9]: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  print("{0} * {1} =  {2} ".format(n, i, n*i))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273DE2-B01E-4D5E-A19B-EEB519BBE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2365528"/>
            <a:ext cx="2112792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3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6479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반복하기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(while, for)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기본문법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265094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2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중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for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문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38212" y="2211710"/>
            <a:ext cx="809134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for n in [1,2]: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print("{0}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단 시작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".format(n))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for i in [1,2,3,4,5,6,7,8,9]: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  if i &gt; 5: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      break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  print("{0} * {1} =  {2} ".format(n, i, n*i))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for n in [1,2]: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if n%2 == 0: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      continue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print("{0}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단 시작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".format(n))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for i in [1,2,3,4,5,6,7,8,9]: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  print("{0} * {1} =  {2} ".format(n, i, n*i))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160A28-75EA-4FA2-81A6-8557EFDD4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2355727"/>
            <a:ext cx="1775447" cy="1512168"/>
          </a:xfrm>
          <a:prstGeom prst="rect">
            <a:avLst/>
          </a:prstGeom>
        </p:spPr>
      </p:pic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75D216BA-92DC-4A23-90B9-83BC0E62AF70}"/>
              </a:ext>
            </a:extLst>
          </p:cNvPr>
          <p:cNvSpPr/>
          <p:nvPr/>
        </p:nvSpPr>
        <p:spPr bwMode="auto">
          <a:xfrm>
            <a:off x="2943298" y="2458937"/>
            <a:ext cx="2786973" cy="567373"/>
          </a:xfrm>
          <a:prstGeom prst="wedgeRectCallout">
            <a:avLst>
              <a:gd name="adj1" fmla="val -93783"/>
              <a:gd name="adj2" fmla="val 63135"/>
            </a:avLst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break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를 만나면 멈춤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8101445D-B58F-4FC5-ACD0-11973E4BEE3F}"/>
              </a:ext>
            </a:extLst>
          </p:cNvPr>
          <p:cNvSpPr/>
          <p:nvPr/>
        </p:nvSpPr>
        <p:spPr bwMode="auto">
          <a:xfrm>
            <a:off x="2943298" y="3458205"/>
            <a:ext cx="2786973" cy="567373"/>
          </a:xfrm>
          <a:prstGeom prst="wedgeRectCallout">
            <a:avLst>
              <a:gd name="adj1" fmla="val -88041"/>
              <a:gd name="adj2" fmla="val 33588"/>
            </a:avLst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continue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이후 수행하지 않음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E98194-0589-4A80-B8CB-28F52A44A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3207665"/>
            <a:ext cx="1933773" cy="1695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376A2D-DB85-4E0C-BA35-01B0E39F9A06}"/>
              </a:ext>
            </a:extLst>
          </p:cNvPr>
          <p:cNvSpPr txBox="1"/>
          <p:nvPr/>
        </p:nvSpPr>
        <p:spPr>
          <a:xfrm>
            <a:off x="179513" y="4707967"/>
            <a:ext cx="478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* else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반복문 수행도중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break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로 인하여 종료되지 않았을때 수행됨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82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List [‘A01’ , ‘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한국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’ , ‘A02’ , ‘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미국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’ , ‘A03’ , ‘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프랑스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’]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국가코드만 출력하세요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392B31-6BD4-44ED-AD4C-F8D4D0978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0"/>
            <a:ext cx="18192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53640"/>
      </p:ext>
    </p:extLst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04647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자주 사용하는 내용 함수화 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기본문법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def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</a:t>
            </a:r>
            <a:r>
              <a:rPr kumimoji="1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함수명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(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입력변수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#1,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입력변수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#2,…):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     return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결과값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# This function adds two numbers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def add(x=10, y=10):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return x + y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a = 3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b = 2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answer = add(a,b)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print(answer)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answerDefault = add()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print(answerDefault)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E22D9E-ACFE-4DA9-A30F-F7FDDA8CB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387" y="2247612"/>
            <a:ext cx="2952328" cy="260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0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3505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입력변수 받기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기본문법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입력변수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= input(“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입력을 위한 문구“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HY견고딕"/>
                <a:cs typeface="Arial" panose="020B0604020202020204" pitchFamily="34" charset="0"/>
              </a:rPr>
              <a:t>Example</a:t>
            </a:r>
            <a:endParaRPr kumimoji="1" lang="ko-KR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HY견고딕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386498"/>
            <a:ext cx="80913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name = input("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성함을 입력하세요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:")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print(name)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64819C-703F-4817-9269-29B71BF4B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2570576"/>
            <a:ext cx="3456384" cy="94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1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사칙연산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(+,-,*,/)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을 할수 있는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함수를 생성한 후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사용자의 변수를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2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inputX, inputY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를 입력받아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print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문을 활용하여 더하기 예제를 출력하세요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223128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05203D-BC79-4C78-BBC4-C867C9422DDF}"/>
              </a:ext>
            </a:extLst>
          </p:cNvPr>
          <p:cNvSpPr txBox="1"/>
          <p:nvPr/>
        </p:nvSpPr>
        <p:spPr>
          <a:xfrm>
            <a:off x="250825" y="769755"/>
            <a:ext cx="6696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추세를 알기 쉽도록 구간을 옮겨가면서 내는 평균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5445BA4-FD4C-4858-AF76-D558746A9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578550"/>
              </p:ext>
            </p:extLst>
          </p:nvPr>
        </p:nvGraphicFramePr>
        <p:xfrm>
          <a:off x="250828" y="1561461"/>
          <a:ext cx="8209611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28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9157">
                  <a:extLst>
                    <a:ext uri="{9D8B030D-6E8A-4147-A177-3AD203B41FA5}">
                      <a16:colId xmlns:a16="http://schemas.microsoft.com/office/drawing/2014/main" val="3558812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주차 정보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판매량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150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500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추세선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180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190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170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134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154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234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264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305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367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1355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C5A0C4B-C752-4D25-8D28-24ABF70C873A}"/>
              </a:ext>
            </a:extLst>
          </p:cNvPr>
          <p:cNvSpPr txBox="1"/>
          <p:nvPr/>
        </p:nvSpPr>
        <p:spPr>
          <a:xfrm>
            <a:off x="2987824" y="1129413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추세구간 </a:t>
            </a:r>
            <a:r>
              <a:rPr lang="en-US" altLang="ko-KR" sz="1100" b="1" dirty="0"/>
              <a:t>: 5</a:t>
            </a:r>
            <a:r>
              <a:rPr lang="ko-KR" altLang="en-US" sz="1100" b="1" dirty="0"/>
              <a:t>구간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4642CE-0DA6-4469-9A19-702FD9197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370" y="2787776"/>
            <a:ext cx="2825520" cy="1664183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0A3B71BE-B89C-4570-8707-F0F5E24C5617}"/>
              </a:ext>
            </a:extLst>
          </p:cNvPr>
          <p:cNvSpPr/>
          <p:nvPr/>
        </p:nvSpPr>
        <p:spPr>
          <a:xfrm>
            <a:off x="58110" y="3372197"/>
            <a:ext cx="3024336" cy="539957"/>
          </a:xfrm>
          <a:prstGeom prst="wedgeRectCallout">
            <a:avLst>
              <a:gd name="adj1" fmla="val 58826"/>
              <a:gd name="adj2" fmla="val -18681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주기준 자기포함</a:t>
            </a:r>
            <a:endParaRPr lang="en-US" altLang="ko-KR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양옆 날개 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개씩 펼친 평균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95424C21-5480-4B56-B3C1-1C83CCD6ED11}"/>
              </a:ext>
            </a:extLst>
          </p:cNvPr>
          <p:cNvSpPr/>
          <p:nvPr/>
        </p:nvSpPr>
        <p:spPr>
          <a:xfrm>
            <a:off x="3203848" y="3390734"/>
            <a:ext cx="3024336" cy="539957"/>
          </a:xfrm>
          <a:prstGeom prst="wedgeRectCallout">
            <a:avLst>
              <a:gd name="adj1" fmla="val -24168"/>
              <a:gd name="adj2" fmla="val -20475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주기준 자기포함</a:t>
            </a:r>
            <a:endParaRPr lang="en-US" altLang="ko-KR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양옆 날개 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개씩 펼친 평균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5217036-A5CC-429C-A565-5114F7F37347}"/>
              </a:ext>
            </a:extLst>
          </p:cNvPr>
          <p:cNvCxnSpPr>
            <a:cxnSpLocks/>
          </p:cNvCxnSpPr>
          <p:nvPr/>
        </p:nvCxnSpPr>
        <p:spPr>
          <a:xfrm>
            <a:off x="2627784" y="3145637"/>
            <a:ext cx="2952328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2778537-6FCF-45B6-A59E-B4A0FAEA0F0E}"/>
              </a:ext>
            </a:extLst>
          </p:cNvPr>
          <p:cNvCxnSpPr>
            <a:cxnSpLocks/>
          </p:cNvCxnSpPr>
          <p:nvPr/>
        </p:nvCxnSpPr>
        <p:spPr>
          <a:xfrm>
            <a:off x="1998566" y="2900540"/>
            <a:ext cx="2952328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31105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A7CB184-4F35-4BD0-AE9E-9016834A41DB}"/>
              </a:ext>
            </a:extLst>
          </p:cNvPr>
          <p:cNvGrpSpPr/>
          <p:nvPr/>
        </p:nvGrpSpPr>
        <p:grpSpPr>
          <a:xfrm>
            <a:off x="539549" y="915566"/>
            <a:ext cx="8208915" cy="1450364"/>
            <a:chOff x="1030212" y="5406537"/>
            <a:chExt cx="7090351" cy="8206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FB13B0-CE21-4B03-B1A4-E163F08BA265}"/>
                </a:ext>
              </a:extLst>
            </p:cNvPr>
            <p:cNvGrpSpPr/>
            <p:nvPr/>
          </p:nvGrpSpPr>
          <p:grpSpPr>
            <a:xfrm>
              <a:off x="1030215" y="5406537"/>
              <a:ext cx="7090348" cy="820675"/>
              <a:chOff x="469295" y="4866736"/>
              <a:chExt cx="3188352" cy="1907648"/>
            </a:xfrm>
          </p:grpSpPr>
          <p:sp>
            <p:nvSpPr>
              <p:cNvPr id="7" name="사다리꼴 6">
                <a:extLst>
                  <a:ext uri="{FF2B5EF4-FFF2-40B4-BE49-F238E27FC236}">
                    <a16:creationId xmlns:a16="http://schemas.microsoft.com/office/drawing/2014/main" id="{7FA3B940-561A-47E2-ABE7-64A770A4EBF6}"/>
                  </a:ext>
                </a:extLst>
              </p:cNvPr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" name="모서리가 둥근 직사각형 83">
                <a:extLst>
                  <a:ext uri="{FF2B5EF4-FFF2-40B4-BE49-F238E27FC236}">
                    <a16:creationId xmlns:a16="http://schemas.microsoft.com/office/drawing/2014/main" id="{ABA7DFF6-1ED9-4E95-97B9-15C7E9099DAB}"/>
                  </a:ext>
                </a:extLst>
              </p:cNvPr>
              <p:cNvSpPr/>
              <p:nvPr/>
            </p:nvSpPr>
            <p:spPr>
              <a:xfrm rot="16200000">
                <a:off x="1150292" y="4267031"/>
                <a:ext cx="1826357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C861D4D-3384-4D57-AE1D-4982153805B1}"/>
                </a:ext>
              </a:extLst>
            </p:cNvPr>
            <p:cNvSpPr/>
            <p:nvPr/>
          </p:nvSpPr>
          <p:spPr>
            <a:xfrm>
              <a:off x="1030212" y="5523519"/>
              <a:ext cx="7090344" cy="6791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어떤 프로그래밍 </a:t>
              </a:r>
              <a:r>
                <a:rPr lang="ko-KR" altLang="en-US" sz="2400" dirty="0" err="1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언어든</a:t>
              </a:r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그 언어의 자료형을</a:t>
              </a:r>
              <a:endParaRPr lang="en-US" altLang="ko-KR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알고 이해할 수 있다면 이미 </a:t>
              </a:r>
              <a:endParaRPr lang="en-US" altLang="ko-KR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 언어의 절반을 터득한 것이나 다름없다 </a:t>
              </a:r>
              <a:endParaRPr lang="en-US" altLang="ko-KR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408306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grpSp>
        <p:nvGrpSpPr>
          <p:cNvPr id="13" name="그룹 9">
            <a:extLst>
              <a:ext uri="{FF2B5EF4-FFF2-40B4-BE49-F238E27FC236}">
                <a16:creationId xmlns:a16="http://schemas.microsoft.com/office/drawing/2014/main" id="{7EFA4276-EDB9-4A95-9149-34765C71AFF1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>
              <a:extLst>
                <a:ext uri="{FF2B5EF4-FFF2-40B4-BE49-F238E27FC236}">
                  <a16:creationId xmlns:a16="http://schemas.microsoft.com/office/drawing/2014/main" id="{C71E4B7A-4B9C-4417-A8A0-32C1ED7BF2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5F023ED-4A27-4A9F-9CAC-0A9F99C141E2}"/>
                </a:ext>
              </a:extLst>
            </p:cNvPr>
            <p:cNvSpPr/>
            <p:nvPr/>
          </p:nvSpPr>
          <p:spPr>
            <a:xfrm>
              <a:off x="911746" y="2055249"/>
              <a:ext cx="179553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자료형 이란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52">
            <a:extLst>
              <a:ext uri="{FF2B5EF4-FFF2-40B4-BE49-F238E27FC236}">
                <a16:creationId xmlns:a16="http://schemas.microsoft.com/office/drawing/2014/main" id="{1C25926F-EA62-4DD9-81E4-513DA4A49D39}"/>
              </a:ext>
            </a:extLst>
          </p:cNvPr>
          <p:cNvGrpSpPr/>
          <p:nvPr/>
        </p:nvGrpSpPr>
        <p:grpSpPr>
          <a:xfrm>
            <a:off x="490322" y="1410156"/>
            <a:ext cx="4072805" cy="409829"/>
            <a:chOff x="1049186" y="1449928"/>
            <a:chExt cx="11971129" cy="690655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61BC1D6-7853-41F2-B46B-BE07D00B4FEF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3" name="그룹 65">
              <a:extLst>
                <a:ext uri="{FF2B5EF4-FFF2-40B4-BE49-F238E27FC236}">
                  <a16:creationId xmlns:a16="http://schemas.microsoft.com/office/drawing/2014/main" id="{C8F5AE9D-B3F9-427E-87C3-22808366D113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75" name="그룹 76">
                <a:extLst>
                  <a:ext uri="{FF2B5EF4-FFF2-40B4-BE49-F238E27FC236}">
                    <a16:creationId xmlns:a16="http://schemas.microsoft.com/office/drawing/2014/main" id="{10F09A44-1B34-4354-8D52-B4FDF15E34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7" name="모서리가 둥근 직사각형 69">
                  <a:extLst>
                    <a:ext uri="{FF2B5EF4-FFF2-40B4-BE49-F238E27FC236}">
                      <a16:creationId xmlns:a16="http://schemas.microsoft.com/office/drawing/2014/main" id="{835D4D3A-28C9-4F2E-9CE0-02EC1D7AF8ED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모서리가 둥근 직사각형 70">
                  <a:extLst>
                    <a:ext uri="{FF2B5EF4-FFF2-40B4-BE49-F238E27FC236}">
                      <a16:creationId xmlns:a16="http://schemas.microsoft.com/office/drawing/2014/main" id="{1DAFDFA8-D8DF-46C8-A174-B31B37C7F363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9" name="자유형 16">
                  <a:extLst>
                    <a:ext uri="{FF2B5EF4-FFF2-40B4-BE49-F238E27FC236}">
                      <a16:creationId xmlns:a16="http://schemas.microsoft.com/office/drawing/2014/main" id="{27412993-1756-4E9C-B941-885AFCB8FB45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43ECB69-30B0-4F09-87A4-BE78CC1A0142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82CABBA-5B85-46D4-AFF6-5BBDC33A0900}"/>
                </a:ext>
              </a:extLst>
            </p:cNvPr>
            <p:cNvSpPr/>
            <p:nvPr/>
          </p:nvSpPr>
          <p:spPr>
            <a:xfrm>
              <a:off x="2463249" y="1555083"/>
              <a:ext cx="997085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프로그램은 연산을 위해 값을 임시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영구로 저장 필요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" name="그룹 88">
            <a:extLst>
              <a:ext uri="{FF2B5EF4-FFF2-40B4-BE49-F238E27FC236}">
                <a16:creationId xmlns:a16="http://schemas.microsoft.com/office/drawing/2014/main" id="{9E871A1B-0D81-4376-BEF8-C7F19087601B}"/>
              </a:ext>
            </a:extLst>
          </p:cNvPr>
          <p:cNvGrpSpPr/>
          <p:nvPr/>
        </p:nvGrpSpPr>
        <p:grpSpPr>
          <a:xfrm>
            <a:off x="490323" y="1942842"/>
            <a:ext cx="4072804" cy="409606"/>
            <a:chOff x="1049187" y="2349884"/>
            <a:chExt cx="11971129" cy="69027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E166309-E31E-4DBE-BBA6-1888184D268C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5" name="그룹 90">
              <a:extLst>
                <a:ext uri="{FF2B5EF4-FFF2-40B4-BE49-F238E27FC236}">
                  <a16:creationId xmlns:a16="http://schemas.microsoft.com/office/drawing/2014/main" id="{6349E6E3-C58B-4B98-8919-2E61A6C001D0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67" name="그룹 73">
                <a:extLst>
                  <a:ext uri="{FF2B5EF4-FFF2-40B4-BE49-F238E27FC236}">
                    <a16:creationId xmlns:a16="http://schemas.microsoft.com/office/drawing/2014/main" id="{39859432-D958-4881-93B0-03B523509F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69" name="모서리가 둥근 직사각형 69">
                  <a:extLst>
                    <a:ext uri="{FF2B5EF4-FFF2-40B4-BE49-F238E27FC236}">
                      <a16:creationId xmlns:a16="http://schemas.microsoft.com/office/drawing/2014/main" id="{C6A60125-6DC8-42EA-95C3-428CFEE17C2A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0" name="모서리가 둥근 직사각형 70">
                  <a:extLst>
                    <a:ext uri="{FF2B5EF4-FFF2-40B4-BE49-F238E27FC236}">
                      <a16:creationId xmlns:a16="http://schemas.microsoft.com/office/drawing/2014/main" id="{4271D80B-056C-48B0-A8F8-9E0498519787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1" name="자유형 22">
                  <a:extLst>
                    <a:ext uri="{FF2B5EF4-FFF2-40B4-BE49-F238E27FC236}">
                      <a16:creationId xmlns:a16="http://schemas.microsoft.com/office/drawing/2014/main" id="{0992AE6E-2E42-4512-899F-657303E1F828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52EF921-1506-4114-8EC1-59DCF37138C2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D4DA837-059B-40AA-8723-4CFAAC2DEFE4}"/>
                </a:ext>
              </a:extLst>
            </p:cNvPr>
            <p:cNvSpPr/>
            <p:nvPr/>
          </p:nvSpPr>
          <p:spPr>
            <a:xfrm>
              <a:off x="2463247" y="2458649"/>
              <a:ext cx="562669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값을 저장하는 저장소 </a:t>
              </a:r>
              <a:r>
                <a:rPr lang="en-US" altLang="ko-KR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 </a:t>
              </a:r>
              <a:r>
                <a:rPr lang="ko-KR" altLang="en-US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  <a:endParaRPr lang="ko-KR" altLang="en-US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97">
            <a:extLst>
              <a:ext uri="{FF2B5EF4-FFF2-40B4-BE49-F238E27FC236}">
                <a16:creationId xmlns:a16="http://schemas.microsoft.com/office/drawing/2014/main" id="{2CA2F072-01A3-41E0-92CA-8D035391886B}"/>
              </a:ext>
            </a:extLst>
          </p:cNvPr>
          <p:cNvGrpSpPr/>
          <p:nvPr/>
        </p:nvGrpSpPr>
        <p:grpSpPr>
          <a:xfrm>
            <a:off x="488228" y="2462386"/>
            <a:ext cx="4074899" cy="409746"/>
            <a:chOff x="1043031" y="3230975"/>
            <a:chExt cx="11977284" cy="690514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85BDAB9-F51B-49DC-9D36-A72F4D399670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7" name="그룹 99">
              <a:extLst>
                <a:ext uri="{FF2B5EF4-FFF2-40B4-BE49-F238E27FC236}">
                  <a16:creationId xmlns:a16="http://schemas.microsoft.com/office/drawing/2014/main" id="{195B6189-C0FC-4E6B-B144-FE27E8C845B3}"/>
                </a:ext>
              </a:extLst>
            </p:cNvPr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59" name="그룹 77">
                <a:extLst>
                  <a:ext uri="{FF2B5EF4-FFF2-40B4-BE49-F238E27FC236}">
                    <a16:creationId xmlns:a16="http://schemas.microsoft.com/office/drawing/2014/main" id="{B318F12F-7BFD-4A0F-9FF8-FD07EE8A83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61" name="모서리가 둥근 직사각형 69">
                  <a:extLst>
                    <a:ext uri="{FF2B5EF4-FFF2-40B4-BE49-F238E27FC236}">
                      <a16:creationId xmlns:a16="http://schemas.microsoft.com/office/drawing/2014/main" id="{09E1FDDD-4C40-4F11-98A4-393ADA7BD008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모서리가 둥근 직사각형 70">
                  <a:extLst>
                    <a:ext uri="{FF2B5EF4-FFF2-40B4-BE49-F238E27FC236}">
                      <a16:creationId xmlns:a16="http://schemas.microsoft.com/office/drawing/2014/main" id="{AF0FC420-1091-45D1-AB68-E455E13F7B89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" name="자유형 28">
                  <a:extLst>
                    <a:ext uri="{FF2B5EF4-FFF2-40B4-BE49-F238E27FC236}">
                      <a16:creationId xmlns:a16="http://schemas.microsoft.com/office/drawing/2014/main" id="{AC81C546-AB3F-42F2-B3B9-5B1897419F55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69A2E0F-82D9-4127-880F-0FB1BFA61C0A}"/>
                  </a:ext>
                </a:extLst>
              </p:cNvPr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F47657E-8F89-48EB-AA93-A9FEBFD7FF82}"/>
                </a:ext>
              </a:extLst>
            </p:cNvPr>
            <p:cNvSpPr/>
            <p:nvPr/>
          </p:nvSpPr>
          <p:spPr>
            <a:xfrm>
              <a:off x="2463249" y="3331568"/>
              <a:ext cx="440636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변수의 유형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자료형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3" name="그룹 52">
            <a:extLst>
              <a:ext uri="{FF2B5EF4-FFF2-40B4-BE49-F238E27FC236}">
                <a16:creationId xmlns:a16="http://schemas.microsoft.com/office/drawing/2014/main" id="{30BC1A6F-CEE4-49B0-AC6E-1F8A5F0D54ED}"/>
              </a:ext>
            </a:extLst>
          </p:cNvPr>
          <p:cNvGrpSpPr/>
          <p:nvPr/>
        </p:nvGrpSpPr>
        <p:grpSpPr>
          <a:xfrm>
            <a:off x="2739096" y="3882892"/>
            <a:ext cx="3345072" cy="356579"/>
            <a:chOff x="1678231" y="1494521"/>
            <a:chExt cx="11342084" cy="60091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6320FF9-59FC-4EAF-93F7-C053E2ED3893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2AA4E45-82D8-4A50-97A3-64C13F4D906E}"/>
                </a:ext>
              </a:extLst>
            </p:cNvPr>
            <p:cNvSpPr/>
            <p:nvPr/>
          </p:nvSpPr>
          <p:spPr>
            <a:xfrm>
              <a:off x="2463249" y="1555083"/>
              <a:ext cx="7968395" cy="46680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숫자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밑줄로 구성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숫자 처음 불가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5" name="그룹 88">
            <a:extLst>
              <a:ext uri="{FF2B5EF4-FFF2-40B4-BE49-F238E27FC236}">
                <a16:creationId xmlns:a16="http://schemas.microsoft.com/office/drawing/2014/main" id="{43434D08-0110-46B7-9BAF-53F2D331920E}"/>
              </a:ext>
            </a:extLst>
          </p:cNvPr>
          <p:cNvGrpSpPr/>
          <p:nvPr/>
        </p:nvGrpSpPr>
        <p:grpSpPr>
          <a:xfrm>
            <a:off x="2739096" y="3350305"/>
            <a:ext cx="3345072" cy="356579"/>
            <a:chOff x="1678229" y="2392267"/>
            <a:chExt cx="11342087" cy="600916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4BC482F9-2B6D-4805-B0E0-5E6E33DEC6CF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A653E94-ABB7-4425-AECD-CC03D5E36819}"/>
                </a:ext>
              </a:extLst>
            </p:cNvPr>
            <p:cNvSpPr/>
            <p:nvPr/>
          </p:nvSpPr>
          <p:spPr>
            <a:xfrm>
              <a:off x="2463247" y="2458649"/>
              <a:ext cx="3077672" cy="46680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대소문자 구분</a:t>
              </a:r>
              <a:endParaRPr lang="ko-KR" altLang="en-US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4" name="그룹 97">
            <a:extLst>
              <a:ext uri="{FF2B5EF4-FFF2-40B4-BE49-F238E27FC236}">
                <a16:creationId xmlns:a16="http://schemas.microsoft.com/office/drawing/2014/main" id="{382F17EA-67B4-4CE1-897B-4849C8EB5BBF}"/>
              </a:ext>
            </a:extLst>
          </p:cNvPr>
          <p:cNvGrpSpPr/>
          <p:nvPr/>
        </p:nvGrpSpPr>
        <p:grpSpPr>
          <a:xfrm>
            <a:off x="2739096" y="4404074"/>
            <a:ext cx="3345072" cy="356580"/>
            <a:chOff x="1678231" y="3278160"/>
            <a:chExt cx="11342084" cy="60091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426E1E33-28EE-407F-95F7-799E79BE69D3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9A1BEA0-BF48-4069-BB8A-AEE429B31956}"/>
                </a:ext>
              </a:extLst>
            </p:cNvPr>
            <p:cNvSpPr/>
            <p:nvPr/>
          </p:nvSpPr>
          <p:spPr>
            <a:xfrm>
              <a:off x="2463249" y="3331568"/>
              <a:ext cx="8643180" cy="46680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예약서 사용불가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 if, else, or, for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화살표: 오른쪽으로 구부러짐 1">
            <a:extLst>
              <a:ext uri="{FF2B5EF4-FFF2-40B4-BE49-F238E27FC236}">
                <a16:creationId xmlns:a16="http://schemas.microsoft.com/office/drawing/2014/main" id="{63CB3094-7915-4F1E-A242-B1ECFF47B4B2}"/>
              </a:ext>
            </a:extLst>
          </p:cNvPr>
          <p:cNvSpPr/>
          <p:nvPr/>
        </p:nvSpPr>
        <p:spPr bwMode="auto">
          <a:xfrm rot="18014937">
            <a:off x="1502595" y="2893971"/>
            <a:ext cx="793819" cy="1365800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93331-EA8B-4CCB-893E-8561269B9A75}"/>
              </a:ext>
            </a:extLst>
          </p:cNvPr>
          <p:cNvSpPr txBox="1"/>
          <p:nvPr/>
        </p:nvSpPr>
        <p:spPr>
          <a:xfrm>
            <a:off x="652845" y="4159522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/>
              <a:t>변수 생성 규칙</a:t>
            </a:r>
            <a:endParaRPr lang="ko-KR" altLang="en-US" sz="1400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4A109A-1D07-4F0B-83A3-C91EE3894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690" y="1324936"/>
            <a:ext cx="2594712" cy="351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grpSp>
        <p:nvGrpSpPr>
          <p:cNvPr id="13" name="그룹 9">
            <a:extLst>
              <a:ext uri="{FF2B5EF4-FFF2-40B4-BE49-F238E27FC236}">
                <a16:creationId xmlns:a16="http://schemas.microsoft.com/office/drawing/2014/main" id="{7EFA4276-EDB9-4A95-9149-34765C71AFF1}"/>
              </a:ext>
            </a:extLst>
          </p:cNvPr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4" name="모서리가 둥근 직사각형 42">
              <a:extLst>
                <a:ext uri="{FF2B5EF4-FFF2-40B4-BE49-F238E27FC236}">
                  <a16:creationId xmlns:a16="http://schemas.microsoft.com/office/drawing/2014/main" id="{496196EB-1F7A-458D-BA95-D34774DB0B43}"/>
                </a:ext>
              </a:extLst>
            </p:cNvPr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7" name="Picture 26" descr="그림2">
              <a:extLst>
                <a:ext uri="{FF2B5EF4-FFF2-40B4-BE49-F238E27FC236}">
                  <a16:creationId xmlns:a16="http://schemas.microsoft.com/office/drawing/2014/main" id="{C71E4B7A-4B9C-4417-A8A0-32C1ED7BF2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5F023ED-4A27-4A9F-9CAC-0A9F99C141E2}"/>
                </a:ext>
              </a:extLst>
            </p:cNvPr>
            <p:cNvSpPr/>
            <p:nvPr/>
          </p:nvSpPr>
          <p:spPr>
            <a:xfrm>
              <a:off x="911746" y="2055249"/>
              <a:ext cx="253935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 자료형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52">
            <a:extLst>
              <a:ext uri="{FF2B5EF4-FFF2-40B4-BE49-F238E27FC236}">
                <a16:creationId xmlns:a16="http://schemas.microsoft.com/office/drawing/2014/main" id="{1C25926F-EA62-4DD9-81E4-513DA4A49D39}"/>
              </a:ext>
            </a:extLst>
          </p:cNvPr>
          <p:cNvGrpSpPr/>
          <p:nvPr/>
        </p:nvGrpSpPr>
        <p:grpSpPr>
          <a:xfrm>
            <a:off x="643211" y="2001840"/>
            <a:ext cx="4072805" cy="409829"/>
            <a:chOff x="1049186" y="1449928"/>
            <a:chExt cx="11971129" cy="690655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61BC1D6-7853-41F2-B46B-BE07D00B4FEF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3" name="그룹 65">
              <a:extLst>
                <a:ext uri="{FF2B5EF4-FFF2-40B4-BE49-F238E27FC236}">
                  <a16:creationId xmlns:a16="http://schemas.microsoft.com/office/drawing/2014/main" id="{C8F5AE9D-B3F9-427E-87C3-22808366D113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75" name="그룹 76">
                <a:extLst>
                  <a:ext uri="{FF2B5EF4-FFF2-40B4-BE49-F238E27FC236}">
                    <a16:creationId xmlns:a16="http://schemas.microsoft.com/office/drawing/2014/main" id="{10F09A44-1B34-4354-8D52-B4FDF15E34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7" name="모서리가 둥근 직사각형 69">
                  <a:extLst>
                    <a:ext uri="{FF2B5EF4-FFF2-40B4-BE49-F238E27FC236}">
                      <a16:creationId xmlns:a16="http://schemas.microsoft.com/office/drawing/2014/main" id="{835D4D3A-28C9-4F2E-9CE0-02EC1D7AF8ED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모서리가 둥근 직사각형 70">
                  <a:extLst>
                    <a:ext uri="{FF2B5EF4-FFF2-40B4-BE49-F238E27FC236}">
                      <a16:creationId xmlns:a16="http://schemas.microsoft.com/office/drawing/2014/main" id="{1DAFDFA8-D8DF-46C8-A174-B31B37C7F363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9" name="자유형 16">
                  <a:extLst>
                    <a:ext uri="{FF2B5EF4-FFF2-40B4-BE49-F238E27FC236}">
                      <a16:creationId xmlns:a16="http://schemas.microsoft.com/office/drawing/2014/main" id="{27412993-1756-4E9C-B941-885AFCB8FB45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43ECB69-30B0-4F09-87A4-BE78CC1A0142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82CABBA-5B85-46D4-AFF6-5BBDC33A0900}"/>
                </a:ext>
              </a:extLst>
            </p:cNvPr>
            <p:cNvSpPr/>
            <p:nvPr/>
          </p:nvSpPr>
          <p:spPr>
            <a:xfrm>
              <a:off x="2463249" y="1555083"/>
              <a:ext cx="303997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(Number)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" name="그룹 88">
            <a:extLst>
              <a:ext uri="{FF2B5EF4-FFF2-40B4-BE49-F238E27FC236}">
                <a16:creationId xmlns:a16="http://schemas.microsoft.com/office/drawing/2014/main" id="{9E871A1B-0D81-4376-BEF8-C7F19087601B}"/>
              </a:ext>
            </a:extLst>
          </p:cNvPr>
          <p:cNvGrpSpPr/>
          <p:nvPr/>
        </p:nvGrpSpPr>
        <p:grpSpPr>
          <a:xfrm>
            <a:off x="643212" y="2534526"/>
            <a:ext cx="4072804" cy="409606"/>
            <a:chOff x="1049187" y="2349884"/>
            <a:chExt cx="11971129" cy="69027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E166309-E31E-4DBE-BBA6-1888184D268C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5" name="그룹 90">
              <a:extLst>
                <a:ext uri="{FF2B5EF4-FFF2-40B4-BE49-F238E27FC236}">
                  <a16:creationId xmlns:a16="http://schemas.microsoft.com/office/drawing/2014/main" id="{6349E6E3-C58B-4B98-8919-2E61A6C001D0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67" name="그룹 73">
                <a:extLst>
                  <a:ext uri="{FF2B5EF4-FFF2-40B4-BE49-F238E27FC236}">
                    <a16:creationId xmlns:a16="http://schemas.microsoft.com/office/drawing/2014/main" id="{39859432-D958-4881-93B0-03B523509F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69" name="모서리가 둥근 직사각형 69">
                  <a:extLst>
                    <a:ext uri="{FF2B5EF4-FFF2-40B4-BE49-F238E27FC236}">
                      <a16:creationId xmlns:a16="http://schemas.microsoft.com/office/drawing/2014/main" id="{C6A60125-6DC8-42EA-95C3-428CFEE17C2A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0" name="모서리가 둥근 직사각형 70">
                  <a:extLst>
                    <a:ext uri="{FF2B5EF4-FFF2-40B4-BE49-F238E27FC236}">
                      <a16:creationId xmlns:a16="http://schemas.microsoft.com/office/drawing/2014/main" id="{4271D80B-056C-48B0-A8F8-9E0498519787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1" name="자유형 22">
                  <a:extLst>
                    <a:ext uri="{FF2B5EF4-FFF2-40B4-BE49-F238E27FC236}">
                      <a16:creationId xmlns:a16="http://schemas.microsoft.com/office/drawing/2014/main" id="{0992AE6E-2E42-4512-899F-657303E1F828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52EF921-1506-4114-8EC1-59DCF37138C2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D4DA837-059B-40AA-8723-4CFAAC2DEFE4}"/>
                </a:ext>
              </a:extLst>
            </p:cNvPr>
            <p:cNvSpPr/>
            <p:nvPr/>
          </p:nvSpPr>
          <p:spPr>
            <a:xfrm>
              <a:off x="2463247" y="2458649"/>
              <a:ext cx="351114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 </a:t>
              </a:r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(String)</a:t>
              </a:r>
              <a:endParaRPr lang="ko-KR" altLang="en-US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97">
            <a:extLst>
              <a:ext uri="{FF2B5EF4-FFF2-40B4-BE49-F238E27FC236}">
                <a16:creationId xmlns:a16="http://schemas.microsoft.com/office/drawing/2014/main" id="{2CA2F072-01A3-41E0-92CA-8D035391886B}"/>
              </a:ext>
            </a:extLst>
          </p:cNvPr>
          <p:cNvGrpSpPr/>
          <p:nvPr/>
        </p:nvGrpSpPr>
        <p:grpSpPr>
          <a:xfrm>
            <a:off x="641117" y="3054070"/>
            <a:ext cx="4074899" cy="409746"/>
            <a:chOff x="1043031" y="3230975"/>
            <a:chExt cx="11977284" cy="690514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85BDAB9-F51B-49DC-9D36-A72F4D399670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7" name="그룹 99">
              <a:extLst>
                <a:ext uri="{FF2B5EF4-FFF2-40B4-BE49-F238E27FC236}">
                  <a16:creationId xmlns:a16="http://schemas.microsoft.com/office/drawing/2014/main" id="{195B6189-C0FC-4E6B-B144-FE27E8C845B3}"/>
                </a:ext>
              </a:extLst>
            </p:cNvPr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59" name="그룹 77">
                <a:extLst>
                  <a:ext uri="{FF2B5EF4-FFF2-40B4-BE49-F238E27FC236}">
                    <a16:creationId xmlns:a16="http://schemas.microsoft.com/office/drawing/2014/main" id="{B318F12F-7BFD-4A0F-9FF8-FD07EE8A83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61" name="모서리가 둥근 직사각형 69">
                  <a:extLst>
                    <a:ext uri="{FF2B5EF4-FFF2-40B4-BE49-F238E27FC236}">
                      <a16:creationId xmlns:a16="http://schemas.microsoft.com/office/drawing/2014/main" id="{09E1FDDD-4C40-4F11-98A4-393ADA7BD008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모서리가 둥근 직사각형 70">
                  <a:extLst>
                    <a:ext uri="{FF2B5EF4-FFF2-40B4-BE49-F238E27FC236}">
                      <a16:creationId xmlns:a16="http://schemas.microsoft.com/office/drawing/2014/main" id="{AF0FC420-1091-45D1-AB68-E455E13F7B89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" name="자유형 28">
                  <a:extLst>
                    <a:ext uri="{FF2B5EF4-FFF2-40B4-BE49-F238E27FC236}">
                      <a16:creationId xmlns:a16="http://schemas.microsoft.com/office/drawing/2014/main" id="{AC81C546-AB3F-42F2-B3B9-5B1897419F55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69A2E0F-82D9-4127-880F-0FB1BFA61C0A}"/>
                  </a:ext>
                </a:extLst>
              </p:cNvPr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F47657E-8F89-48EB-AA93-A9FEBFD7FF82}"/>
                </a:ext>
              </a:extLst>
            </p:cNvPr>
            <p:cNvSpPr/>
            <p:nvPr/>
          </p:nvSpPr>
          <p:spPr>
            <a:xfrm>
              <a:off x="2463249" y="3331568"/>
              <a:ext cx="2992858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(List)</a:t>
              </a:r>
              <a:endParaRPr lang="ko-KR" altLang="en-US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5" name="그룹 106">
            <a:extLst>
              <a:ext uri="{FF2B5EF4-FFF2-40B4-BE49-F238E27FC236}">
                <a16:creationId xmlns:a16="http://schemas.microsoft.com/office/drawing/2014/main" id="{2484FCAE-EB4A-4B62-8750-422BEC05BB9B}"/>
              </a:ext>
            </a:extLst>
          </p:cNvPr>
          <p:cNvGrpSpPr/>
          <p:nvPr/>
        </p:nvGrpSpPr>
        <p:grpSpPr>
          <a:xfrm>
            <a:off x="643212" y="3580213"/>
            <a:ext cx="4072804" cy="409606"/>
            <a:chOff x="1049187" y="4115184"/>
            <a:chExt cx="11971129" cy="690279"/>
          </a:xfrm>
          <a:solidFill>
            <a:schemeClr val="bg1">
              <a:lumMod val="65000"/>
            </a:schemeClr>
          </a:solidFill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261D34A-45B1-4442-8A3C-B10310DF1683}"/>
                </a:ext>
              </a:extLst>
            </p:cNvPr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9" name="그룹 108">
              <a:extLst>
                <a:ext uri="{FF2B5EF4-FFF2-40B4-BE49-F238E27FC236}">
                  <a16:creationId xmlns:a16="http://schemas.microsoft.com/office/drawing/2014/main" id="{CDB0FD6B-86C2-4590-B6DC-4D63C7B09E01}"/>
                </a:ext>
              </a:extLst>
            </p:cNvPr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  <a:grpFill/>
          </p:grpSpPr>
          <p:grpSp>
            <p:nvGrpSpPr>
              <p:cNvPr id="51" name="그룹 73">
                <a:extLst>
                  <a:ext uri="{FF2B5EF4-FFF2-40B4-BE49-F238E27FC236}">
                    <a16:creationId xmlns:a16="http://schemas.microsoft.com/office/drawing/2014/main" id="{05E9D13D-631A-4EA7-A8BE-03267F411C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  <a:grpFill/>
            </p:grpSpPr>
            <p:sp>
              <p:nvSpPr>
                <p:cNvPr id="53" name="모서리가 둥근 직사각형 69">
                  <a:extLst>
                    <a:ext uri="{FF2B5EF4-FFF2-40B4-BE49-F238E27FC236}">
                      <a16:creationId xmlns:a16="http://schemas.microsoft.com/office/drawing/2014/main" id="{7D4D1B00-DAF8-4D74-800B-E275D0E72183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모서리가 둥근 직사각형 70">
                  <a:extLst>
                    <a:ext uri="{FF2B5EF4-FFF2-40B4-BE49-F238E27FC236}">
                      <a16:creationId xmlns:a16="http://schemas.microsoft.com/office/drawing/2014/main" id="{4EE35B8E-C56C-4F9A-B83E-A101C4C1B36F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pFill/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자유형 22">
                  <a:extLst>
                    <a:ext uri="{FF2B5EF4-FFF2-40B4-BE49-F238E27FC236}">
                      <a16:creationId xmlns:a16="http://schemas.microsoft.com/office/drawing/2014/main" id="{F89E5DE3-02D1-451E-A6A9-8BAE2AFFFEF3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FCA9976-A30D-407A-83CB-22946B2F53AA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grp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EA8588F-D8E1-4122-9B77-9A56B32AA93F}"/>
                </a:ext>
              </a:extLst>
            </p:cNvPr>
            <p:cNvSpPr/>
            <p:nvPr/>
          </p:nvSpPr>
          <p:spPr>
            <a:xfrm>
              <a:off x="2463247" y="4235135"/>
              <a:ext cx="3039975" cy="46680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kern="0" dirty="0" err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튜플</a:t>
              </a:r>
              <a:r>
                <a:rPr lang="ko-KR" altLang="en-US" kern="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kern="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(Tuple)</a:t>
              </a:r>
            </a:p>
          </p:txBody>
        </p:sp>
      </p:grpSp>
      <p:grpSp>
        <p:nvGrpSpPr>
          <p:cNvPr id="26" name="그룹 115">
            <a:extLst>
              <a:ext uri="{FF2B5EF4-FFF2-40B4-BE49-F238E27FC236}">
                <a16:creationId xmlns:a16="http://schemas.microsoft.com/office/drawing/2014/main" id="{0634EA15-42C3-43C0-A3D1-CC77323FCE0E}"/>
              </a:ext>
            </a:extLst>
          </p:cNvPr>
          <p:cNvGrpSpPr/>
          <p:nvPr/>
        </p:nvGrpSpPr>
        <p:grpSpPr>
          <a:xfrm>
            <a:off x="641117" y="4106219"/>
            <a:ext cx="4074899" cy="409747"/>
            <a:chOff x="1043031" y="4996275"/>
            <a:chExt cx="11977284" cy="690514"/>
          </a:xfrm>
          <a:solidFill>
            <a:schemeClr val="bg1">
              <a:lumMod val="65000"/>
            </a:schemeClr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7A6C7F0-992E-4857-B90F-5330F72E2A30}"/>
                </a:ext>
              </a:extLst>
            </p:cNvPr>
            <p:cNvSpPr/>
            <p:nvPr/>
          </p:nvSpPr>
          <p:spPr>
            <a:xfrm>
              <a:off x="1678231" y="5043459"/>
              <a:ext cx="11342084" cy="6009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8" name="그룹 117">
              <a:extLst>
                <a:ext uri="{FF2B5EF4-FFF2-40B4-BE49-F238E27FC236}">
                  <a16:creationId xmlns:a16="http://schemas.microsoft.com/office/drawing/2014/main" id="{A6B2A3E1-D080-49F4-B181-18F93A1AF43F}"/>
                </a:ext>
              </a:extLst>
            </p:cNvPr>
            <p:cNvGrpSpPr/>
            <p:nvPr/>
          </p:nvGrpSpPr>
          <p:grpSpPr>
            <a:xfrm>
              <a:off x="1043031" y="4996275"/>
              <a:ext cx="1272307" cy="690514"/>
              <a:chOff x="971600" y="6000903"/>
              <a:chExt cx="1272307" cy="512171"/>
            </a:xfrm>
            <a:grpFill/>
          </p:grpSpPr>
          <p:grpSp>
            <p:nvGrpSpPr>
              <p:cNvPr id="40" name="그룹 77">
                <a:extLst>
                  <a:ext uri="{FF2B5EF4-FFF2-40B4-BE49-F238E27FC236}">
                    <a16:creationId xmlns:a16="http://schemas.microsoft.com/office/drawing/2014/main" id="{C9E8830A-AA3F-4505-916F-5E719F67D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  <a:grpFill/>
            </p:grpSpPr>
            <p:sp>
              <p:nvSpPr>
                <p:cNvPr id="43" name="모서리가 둥근 직사각형 69">
                  <a:extLst>
                    <a:ext uri="{FF2B5EF4-FFF2-40B4-BE49-F238E27FC236}">
                      <a16:creationId xmlns:a16="http://schemas.microsoft.com/office/drawing/2014/main" id="{61BEF06B-339B-40EE-B6B9-D8A973F6523A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모서리가 둥근 직사각형 70">
                  <a:extLst>
                    <a:ext uri="{FF2B5EF4-FFF2-40B4-BE49-F238E27FC236}">
                      <a16:creationId xmlns:a16="http://schemas.microsoft.com/office/drawing/2014/main" id="{CED6522B-4656-4DE5-AA50-D321F5F573D6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pFill/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" name="자유형 28">
                  <a:extLst>
                    <a:ext uri="{FF2B5EF4-FFF2-40B4-BE49-F238E27FC236}">
                      <a16:creationId xmlns:a16="http://schemas.microsoft.com/office/drawing/2014/main" id="{A9EA4976-D8A4-48F7-980C-564F9F69EEF1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FCB3EDE-B0C8-4100-9D8B-040C716868B2}"/>
                  </a:ext>
                </a:extLst>
              </p:cNvPr>
              <p:cNvSpPr txBox="1"/>
              <p:nvPr/>
            </p:nvSpPr>
            <p:spPr bwMode="auto">
              <a:xfrm>
                <a:off x="1157400" y="6075760"/>
                <a:ext cx="944252" cy="362456"/>
              </a:xfrm>
              <a:prstGeom prst="rect">
                <a:avLst/>
              </a:prstGeom>
              <a:grp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B077337-1CF9-43BE-8536-A7CC7D4E2168}"/>
                </a:ext>
              </a:extLst>
            </p:cNvPr>
            <p:cNvSpPr/>
            <p:nvPr/>
          </p:nvSpPr>
          <p:spPr>
            <a:xfrm>
              <a:off x="2463249" y="5096871"/>
              <a:ext cx="4792722" cy="46680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ko-KR" altLang="en-US" kern="0" dirty="0" err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딕셔너리</a:t>
              </a:r>
              <a:r>
                <a:rPr lang="ko-KR" altLang="en-US" kern="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kern="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(Dictionary)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2441D9E-2517-4895-BFD9-D6A036992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994" y="2329944"/>
            <a:ext cx="3851541" cy="1483329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6B62E5D0-6C9C-4D0C-B7AB-F0086CFF12DC}"/>
              </a:ext>
            </a:extLst>
          </p:cNvPr>
          <p:cNvGrpSpPr/>
          <p:nvPr/>
        </p:nvGrpSpPr>
        <p:grpSpPr>
          <a:xfrm>
            <a:off x="676152" y="1288654"/>
            <a:ext cx="4111872" cy="558121"/>
            <a:chOff x="3032166" y="1296555"/>
            <a:chExt cx="7639844" cy="558121"/>
          </a:xfrm>
        </p:grpSpPr>
        <p:sp>
          <p:nvSpPr>
            <p:cNvPr id="90" name="모서리가 둥근 직사각형 50">
              <a:extLst>
                <a:ext uri="{FF2B5EF4-FFF2-40B4-BE49-F238E27FC236}">
                  <a16:creationId xmlns:a16="http://schemas.microsoft.com/office/drawing/2014/main" id="{A8BE8693-2857-4F56-AA8C-72396BB8E9A9}"/>
                </a:ext>
              </a:extLst>
            </p:cNvPr>
            <p:cNvSpPr/>
            <p:nvPr/>
          </p:nvSpPr>
          <p:spPr>
            <a:xfrm>
              <a:off x="3032166" y="1296555"/>
              <a:ext cx="7639844" cy="548713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97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75000">
                  <a:schemeClr val="bg1"/>
                </a:gs>
                <a:gs pos="25000">
                  <a:schemeClr val="bg1"/>
                </a:gs>
                <a:gs pos="3000">
                  <a:schemeClr val="bg1">
                    <a:lumMod val="95000"/>
                  </a:schemeClr>
                </a:gs>
              </a:gsLst>
              <a:lin ang="0" scaled="0"/>
            </a:gradFill>
            <a:ln w="1270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HY견고딕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2CEF036-A686-41DF-8490-6DFC30C62FA3}"/>
                </a:ext>
              </a:extLst>
            </p:cNvPr>
            <p:cNvSpPr/>
            <p:nvPr/>
          </p:nvSpPr>
          <p:spPr>
            <a:xfrm>
              <a:off x="4667407" y="1331456"/>
              <a:ext cx="4572000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프로그래밍을 할 때 쓰이는 숫자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 등 모든 자료형태</a:t>
              </a:r>
              <a:endParaRPr lang="en-US" altLang="ko-KR" sz="1400" dirty="0"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35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155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(Number)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 형태로 이루어진 자료형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FA6A1D4-BFFF-4569-B549-EA904C712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069038"/>
              </p:ext>
            </p:extLst>
          </p:nvPr>
        </p:nvGraphicFramePr>
        <p:xfrm>
          <a:off x="481500" y="2221361"/>
          <a:ext cx="8265096" cy="1174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931">
                  <a:extLst>
                    <a:ext uri="{9D8B030D-6E8A-4147-A177-3AD203B41FA5}">
                      <a16:colId xmlns:a16="http://schemas.microsoft.com/office/drawing/2014/main" val="1746459394"/>
                    </a:ext>
                  </a:extLst>
                </a:gridCol>
                <a:gridCol w="2050380">
                  <a:extLst>
                    <a:ext uri="{9D8B030D-6E8A-4147-A177-3AD203B41FA5}">
                      <a16:colId xmlns:a16="http://schemas.microsoft.com/office/drawing/2014/main" val="2383663994"/>
                    </a:ext>
                  </a:extLst>
                </a:gridCol>
                <a:gridCol w="2134373">
                  <a:extLst>
                    <a:ext uri="{9D8B030D-6E8A-4147-A177-3AD203B41FA5}">
                      <a16:colId xmlns:a16="http://schemas.microsoft.com/office/drawing/2014/main" val="345433459"/>
                    </a:ext>
                  </a:extLst>
                </a:gridCol>
                <a:gridCol w="1259206">
                  <a:extLst>
                    <a:ext uri="{9D8B030D-6E8A-4147-A177-3AD203B41FA5}">
                      <a16:colId xmlns:a16="http://schemas.microsoft.com/office/drawing/2014/main" val="1122177819"/>
                    </a:ext>
                  </a:extLst>
                </a:gridCol>
                <a:gridCol w="1259206">
                  <a:extLst>
                    <a:ext uri="{9D8B030D-6E8A-4147-A177-3AD203B41FA5}">
                      <a16:colId xmlns:a16="http://schemas.microsoft.com/office/drawing/2014/main" val="2654190344"/>
                    </a:ext>
                  </a:extLst>
                </a:gridCol>
              </a:tblGrid>
              <a:tr h="35865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숫자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코드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69539"/>
                  </a:ext>
                </a:extLst>
              </a:tr>
              <a:tr h="358658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정수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123, -345, 0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integer_value 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= 123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양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음의정수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0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사용빈도 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5762"/>
                  </a:ext>
                </a:extLst>
              </a:tr>
              <a:tr h="406210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1234.45, -1234.5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float_value 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= 123.456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소수점이 </a:t>
                      </a:r>
                      <a:endParaRPr kumimoji="1" lang="en-US" altLang="ko-KR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포함된 숫자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99099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3467166-DA0E-4090-8D3B-869AAE97DA02}"/>
              </a:ext>
            </a:extLst>
          </p:cNvPr>
          <p:cNvSpPr txBox="1"/>
          <p:nvPr/>
        </p:nvSpPr>
        <p:spPr>
          <a:xfrm>
            <a:off x="395536" y="3477536"/>
            <a:ext cx="2842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 dirty="0"/>
              <a:t>* type </a:t>
            </a:r>
            <a:r>
              <a:rPr lang="ko-KR" altLang="en-US" sz="1000" b="0" dirty="0"/>
              <a:t>확인은 </a:t>
            </a:r>
            <a:r>
              <a:rPr lang="en-US" altLang="ko-KR" sz="1000" b="0" dirty="0"/>
              <a:t>type(</a:t>
            </a:r>
            <a:r>
              <a:rPr lang="ko-KR" altLang="en-US" sz="1000" b="0" dirty="0" err="1"/>
              <a:t>변수명</a:t>
            </a:r>
            <a:r>
              <a:rPr lang="en-US" altLang="ko-KR" sz="1000" b="0" dirty="0"/>
              <a:t>)</a:t>
            </a:r>
            <a:r>
              <a:rPr lang="ko-KR" altLang="en-US" sz="1000" b="0" dirty="0"/>
              <a:t>으로 확인 가능하다</a:t>
            </a:r>
          </a:p>
        </p:txBody>
      </p:sp>
    </p:spTree>
    <p:extLst>
      <p:ext uri="{BB962C8B-B14F-4D97-AF65-F5344CB8AC3E}">
        <p14:creationId xmlns:p14="http://schemas.microsoft.com/office/powerpoint/2010/main" val="163772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1155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(Number)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숫자형을 활용한 사칙연산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147828"/>
            <a:ext cx="8091346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50"/>
                </a:solidFill>
              </a:rPr>
              <a:t>#</a:t>
            </a:r>
            <a:r>
              <a:rPr lang="ko-KR" altLang="en-US" sz="1000">
                <a:solidFill>
                  <a:srgbClr val="00B050"/>
                </a:solidFill>
              </a:rPr>
              <a:t>파이썬 사칙연산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integer_value = 123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float_value = 12.456</a:t>
            </a:r>
          </a:p>
          <a:p>
            <a:r>
              <a:rPr lang="en-US" altLang="ko-KR" sz="1000">
                <a:solidFill>
                  <a:srgbClr val="00B050"/>
                </a:solidFill>
              </a:rPr>
              <a:t># 1. </a:t>
            </a:r>
            <a:r>
              <a:rPr lang="ko-KR" altLang="en-US" sz="1000">
                <a:solidFill>
                  <a:srgbClr val="00B050"/>
                </a:solidFill>
              </a:rPr>
              <a:t>더하기 연산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sumation = integer_value+float_value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print(sumation)</a:t>
            </a:r>
          </a:p>
          <a:p>
            <a:r>
              <a:rPr lang="en-US" altLang="ko-KR" sz="1000">
                <a:solidFill>
                  <a:srgbClr val="00B050"/>
                </a:solidFill>
              </a:rPr>
              <a:t># 2. </a:t>
            </a:r>
            <a:r>
              <a:rPr lang="ko-KR" altLang="en-US" sz="1000">
                <a:solidFill>
                  <a:srgbClr val="00B050"/>
                </a:solidFill>
              </a:rPr>
              <a:t>곱하기 연산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multiple = integer_value*float_value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print(multiple)</a:t>
            </a:r>
          </a:p>
          <a:p>
            <a:r>
              <a:rPr lang="en-US" altLang="ko-KR" sz="1000">
                <a:solidFill>
                  <a:srgbClr val="00B050"/>
                </a:solidFill>
              </a:rPr>
              <a:t># 3. </a:t>
            </a:r>
            <a:r>
              <a:rPr lang="ko-KR" altLang="en-US" sz="1000">
                <a:solidFill>
                  <a:srgbClr val="00B050"/>
                </a:solidFill>
              </a:rPr>
              <a:t>나누기 연산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division = integer_value/float_value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print(division)</a:t>
            </a:r>
          </a:p>
          <a:p>
            <a:r>
              <a:rPr lang="en-US" altLang="ko-KR" sz="1000">
                <a:solidFill>
                  <a:srgbClr val="00B050"/>
                </a:solidFill>
              </a:rPr>
              <a:t># 4. </a:t>
            </a:r>
            <a:r>
              <a:rPr lang="ko-KR" altLang="en-US" sz="1000">
                <a:solidFill>
                  <a:srgbClr val="00B050"/>
                </a:solidFill>
              </a:rPr>
              <a:t>제곱연산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integer_value2 = int(float_value)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exponential = integer_value2**2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print(exponential)</a:t>
            </a:r>
          </a:p>
          <a:p>
            <a:r>
              <a:rPr lang="en-US" altLang="ko-KR" sz="1000">
                <a:solidFill>
                  <a:srgbClr val="00B050"/>
                </a:solidFill>
              </a:rPr>
              <a:t># 5. </a:t>
            </a:r>
            <a:r>
              <a:rPr lang="ko-KR" altLang="en-US" sz="1000">
                <a:solidFill>
                  <a:srgbClr val="00B050"/>
                </a:solidFill>
              </a:rPr>
              <a:t>나머지 연산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mod = integer_value%int(float_value)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print(mod)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AE84F5-FA10-44EC-B2C2-7AE45D228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855" y="2211710"/>
            <a:ext cx="1932727" cy="273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5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79512" y="-43623"/>
            <a:ext cx="6980962" cy="671157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8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개요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5" name="그룹 9">
            <a:extLst>
              <a:ext uri="{FF2B5EF4-FFF2-40B4-BE49-F238E27FC236}">
                <a16:creationId xmlns:a16="http://schemas.microsoft.com/office/drawing/2014/main" id="{B1050946-5AD0-495C-8883-C69A8AD5AD4A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59" name="Picture 26" descr="그림2">
              <a:extLst>
                <a:ext uri="{FF2B5EF4-FFF2-40B4-BE49-F238E27FC236}">
                  <a16:creationId xmlns:a16="http://schemas.microsoft.com/office/drawing/2014/main" id="{40A9AB7E-D0CF-44A3-ADBB-8116A39305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DC9EFA7-A357-4D7E-B89E-BC429AAC3399}"/>
                </a:ext>
              </a:extLst>
            </p:cNvPr>
            <p:cNvSpPr/>
            <p:nvPr/>
          </p:nvSpPr>
          <p:spPr>
            <a:xfrm>
              <a:off x="911746" y="2055249"/>
              <a:ext cx="410918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빅데이터 분석 어디에 사용되나요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F367588-969C-4907-B921-4C0868BDB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896962"/>
              </p:ext>
            </p:extLst>
          </p:nvPr>
        </p:nvGraphicFramePr>
        <p:xfrm>
          <a:off x="467544" y="1416050"/>
          <a:ext cx="820891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348">
                  <a:extLst>
                    <a:ext uri="{9D8B030D-6E8A-4147-A177-3AD203B41FA5}">
                      <a16:colId xmlns:a16="http://schemas.microsoft.com/office/drawing/2014/main" val="731413816"/>
                    </a:ext>
                  </a:extLst>
                </a:gridCol>
                <a:gridCol w="1838364">
                  <a:extLst>
                    <a:ext uri="{9D8B030D-6E8A-4147-A177-3AD203B41FA5}">
                      <a16:colId xmlns:a16="http://schemas.microsoft.com/office/drawing/2014/main" val="4094845320"/>
                    </a:ext>
                  </a:extLst>
                </a:gridCol>
                <a:gridCol w="1548096">
                  <a:extLst>
                    <a:ext uri="{9D8B030D-6E8A-4147-A177-3AD203B41FA5}">
                      <a16:colId xmlns:a16="http://schemas.microsoft.com/office/drawing/2014/main" val="1801813317"/>
                    </a:ext>
                  </a:extLst>
                </a:gridCol>
                <a:gridCol w="3483216">
                  <a:extLst>
                    <a:ext uri="{9D8B030D-6E8A-4147-A177-3AD203B41FA5}">
                      <a16:colId xmlns:a16="http://schemas.microsoft.com/office/drawing/2014/main" val="2751039461"/>
                    </a:ext>
                  </a:extLst>
                </a:gridCol>
                <a:gridCol w="740886">
                  <a:extLst>
                    <a:ext uri="{9D8B030D-6E8A-4147-A177-3AD203B41FA5}">
                      <a16:colId xmlns:a16="http://schemas.microsoft.com/office/drawing/2014/main" val="3239469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가치</a:t>
                      </a:r>
                      <a:endParaRPr lang="en-US" altLang="ko-KR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17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유통</a:t>
                      </a:r>
                      <a:r>
                        <a:rPr lang="en-US" altLang="ko-KR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수요예측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선제적 시장 대응</a:t>
                      </a:r>
                      <a:endParaRPr lang="en-US" altLang="ko-KR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프로모션 효과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2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부정거래 탐지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원활한 금융시장 형성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635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마케팅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맞춤형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선택과 집중을 통한 마케팅 비용 극대화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13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악성코드 탐지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정보유출 보안 및 해킹의심 </a:t>
                      </a:r>
                      <a:r>
                        <a:rPr lang="en-US" altLang="ko-KR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탐지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33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투입인력 분배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원활한 인력운영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64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 </a:t>
                      </a:r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장애분석</a:t>
                      </a:r>
                      <a:r>
                        <a:rPr lang="en-US" altLang="ko-KR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애방체계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안정정식 인프라 운영</a:t>
                      </a:r>
                      <a:endParaRPr lang="en-US" altLang="ko-KR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예방정비인력 효율화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688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단말기 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통신장애 지역 기지국 설치통한 만족도 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883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34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현재 시간과 분을 입력값으로 받아서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두개의 값을 더하는 연산을 수행하세요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40136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404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(String)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8" y="1347614"/>
            <a:ext cx="8263227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 등으로 구성된 문자들의 집합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67166-DA0E-4090-8D3B-869AAE97DA02}"/>
              </a:ext>
            </a:extLst>
          </p:cNvPr>
          <p:cNvSpPr txBox="1"/>
          <p:nvPr/>
        </p:nvSpPr>
        <p:spPr>
          <a:xfrm>
            <a:off x="395536" y="3939902"/>
            <a:ext cx="2842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 dirty="0"/>
              <a:t>* type </a:t>
            </a:r>
            <a:r>
              <a:rPr lang="ko-KR" altLang="en-US" sz="1000" b="0" dirty="0"/>
              <a:t>확인은 </a:t>
            </a:r>
            <a:r>
              <a:rPr lang="en-US" altLang="ko-KR" sz="1000" b="0" dirty="0"/>
              <a:t>type(</a:t>
            </a:r>
            <a:r>
              <a:rPr lang="ko-KR" altLang="en-US" sz="1000" b="0" dirty="0" err="1"/>
              <a:t>변수명</a:t>
            </a:r>
            <a:r>
              <a:rPr lang="en-US" altLang="ko-KR" sz="1000" b="0" dirty="0"/>
              <a:t>)</a:t>
            </a:r>
            <a:r>
              <a:rPr lang="ko-KR" altLang="en-US" sz="1000" b="0" dirty="0"/>
              <a:t>으로 확인 가능하다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60E1C9C-24BE-41C0-B036-1AA23979E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936608"/>
              </p:ext>
            </p:extLst>
          </p:nvPr>
        </p:nvGraphicFramePr>
        <p:xfrm>
          <a:off x="481500" y="2221361"/>
          <a:ext cx="8265096" cy="1632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276">
                  <a:extLst>
                    <a:ext uri="{9D8B030D-6E8A-4147-A177-3AD203B41FA5}">
                      <a16:colId xmlns:a16="http://schemas.microsoft.com/office/drawing/2014/main" val="1746459394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383663994"/>
                    </a:ext>
                  </a:extLst>
                </a:gridCol>
                <a:gridCol w="2771374">
                  <a:extLst>
                    <a:ext uri="{9D8B030D-6E8A-4147-A177-3AD203B41FA5}">
                      <a16:colId xmlns:a16="http://schemas.microsoft.com/office/drawing/2014/main" val="345433459"/>
                    </a:ext>
                  </a:extLst>
                </a:gridCol>
                <a:gridCol w="1259206">
                  <a:extLst>
                    <a:ext uri="{9D8B030D-6E8A-4147-A177-3AD203B41FA5}">
                      <a16:colId xmlns:a16="http://schemas.microsoft.com/office/drawing/2014/main" val="2654190344"/>
                    </a:ext>
                  </a:extLst>
                </a:gridCol>
              </a:tblGrid>
              <a:tr h="35865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생성방법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결과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코드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69539"/>
                  </a:ext>
                </a:extLst>
              </a:tr>
              <a:tr h="358658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큰 따옴표로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This is 'String' value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aType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= "This is 'String' value"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활용 추천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5762"/>
                  </a:ext>
                </a:extLst>
              </a:tr>
              <a:tr h="453554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작은 따옴표로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This is "String" value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bType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= 'This is "String" value'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990999"/>
                  </a:ext>
                </a:extLst>
              </a:tr>
              <a:tr h="461479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큰따옴표 연속 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</a:t>
                      </a:r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This is 'String" value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ko-KR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cType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= """This 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is </a:t>
                      </a:r>
                    </a:p>
                    <a:p>
                      <a:pPr algn="ctr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'String’ 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value"""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전부 다 가능</a:t>
                      </a:r>
                      <a:endParaRPr kumimoji="1" lang="en-US" altLang="ko-KR" sz="1200" b="1" kern="120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길어짐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126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39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404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(String)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8" y="1347614"/>
            <a:ext cx="8265095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연산하기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문자열 더하기</a:t>
            </a:r>
          </a:p>
          <a:p>
            <a:r>
              <a:rPr lang="en-US" altLang="ko-KR" dirty="0"/>
              <a:t>head </a:t>
            </a:r>
            <a:r>
              <a:rPr lang="en-US" altLang="ko-KR"/>
              <a:t>= “smart"</a:t>
            </a:r>
            <a:endParaRPr lang="en-US" altLang="ko-KR" dirty="0"/>
          </a:p>
          <a:p>
            <a:r>
              <a:rPr lang="en-US" altLang="ko-KR" dirty="0"/>
              <a:t>tail </a:t>
            </a:r>
            <a:r>
              <a:rPr lang="en-US" altLang="ko-KR"/>
              <a:t>= “analytics"</a:t>
            </a:r>
            <a:endParaRPr lang="en-US" altLang="ko-KR" dirty="0"/>
          </a:p>
          <a:p>
            <a:r>
              <a:rPr lang="en-US" altLang="ko-KR" dirty="0" err="1"/>
              <a:t>fullString</a:t>
            </a:r>
            <a:r>
              <a:rPr lang="en-US" altLang="ko-KR" dirty="0"/>
              <a:t> = head+" "+tail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fullString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문자열 곱하기</a:t>
            </a:r>
          </a:p>
          <a:p>
            <a:r>
              <a:rPr lang="en-US" altLang="ko-KR" dirty="0"/>
              <a:t>print("*"*20+" </a:t>
            </a:r>
            <a:r>
              <a:rPr lang="ko-KR" altLang="en-US" dirty="0"/>
              <a:t>문자열 연산 프로그램 </a:t>
            </a:r>
            <a:r>
              <a:rPr lang="en-US" altLang="ko-KR" dirty="0"/>
              <a:t>"+"*"*20)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문자열 인덱싱 </a:t>
            </a:r>
            <a:r>
              <a:rPr lang="en-US" altLang="ko-KR" dirty="0">
                <a:solidFill>
                  <a:srgbClr val="00B050"/>
                </a:solidFill>
              </a:rPr>
              <a:t>0</a:t>
            </a:r>
            <a:r>
              <a:rPr lang="ko-KR" altLang="en-US" dirty="0">
                <a:solidFill>
                  <a:srgbClr val="00B050"/>
                </a:solidFill>
              </a:rPr>
              <a:t>부터 시작</a:t>
            </a:r>
          </a:p>
          <a:p>
            <a:r>
              <a:rPr lang="en-US" altLang="ko-KR" dirty="0" err="1"/>
              <a:t>yearweek</a:t>
            </a:r>
            <a:r>
              <a:rPr lang="en-US" altLang="ko-KR" dirty="0"/>
              <a:t> = "201801"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yearweek</a:t>
            </a:r>
            <a:r>
              <a:rPr lang="en-US" altLang="ko-KR" dirty="0"/>
              <a:t>[0])   #</a:t>
            </a:r>
            <a:r>
              <a:rPr lang="ko-KR" altLang="en-US" dirty="0"/>
              <a:t>첫번째 문자열 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yearweek</a:t>
            </a:r>
            <a:r>
              <a:rPr lang="en-US" altLang="ko-KR" dirty="0"/>
              <a:t>[0:4]) #0~4</a:t>
            </a:r>
            <a:r>
              <a:rPr lang="ko-KR" altLang="en-US" dirty="0"/>
              <a:t>번째 전 문자열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yearweek</a:t>
            </a:r>
            <a:r>
              <a:rPr lang="en-US" altLang="ko-KR" dirty="0"/>
              <a:t>[4:])  #4</a:t>
            </a:r>
            <a:r>
              <a:rPr lang="ko-KR" altLang="en-US" dirty="0"/>
              <a:t>번째부터 끝까지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490" y="2259015"/>
            <a:ext cx="3187974" cy="270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5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404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문자열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(String)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6BE21F1-4466-470F-BF0C-26DF794CD67A}"/>
              </a:ext>
            </a:extLst>
          </p:cNvPr>
          <p:cNvSpPr/>
          <p:nvPr/>
        </p:nvSpPr>
        <p:spPr>
          <a:xfrm>
            <a:off x="6588224" y="4949007"/>
            <a:ext cx="26132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기본사용법 및 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Pandas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활용하기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관련 함수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문자열 개수세기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yearweek</a:t>
            </a:r>
            <a:r>
              <a:rPr lang="en-US" altLang="ko-KR" dirty="0">
                <a:solidFill>
                  <a:schemeClr val="tx1"/>
                </a:solidFill>
              </a:rPr>
              <a:t> = "2017W28"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yearweek.count</a:t>
            </a:r>
            <a:r>
              <a:rPr lang="en-US" altLang="ko-KR" dirty="0">
                <a:solidFill>
                  <a:schemeClr val="tx1"/>
                </a:solidFill>
              </a:rPr>
              <a:t>('W'))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문자열 위치확인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yearweek.index</a:t>
            </a:r>
            <a:r>
              <a:rPr lang="en-US" altLang="ko-KR" dirty="0">
                <a:solidFill>
                  <a:schemeClr val="tx1"/>
                </a:solidFill>
              </a:rPr>
              <a:t>('W'))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delimeter</a:t>
            </a:r>
            <a:r>
              <a:rPr lang="en-US" altLang="ko-KR" dirty="0">
                <a:solidFill>
                  <a:schemeClr val="tx1"/>
                </a:solidFill>
              </a:rPr>
              <a:t>=</a:t>
            </a:r>
            <a:r>
              <a:rPr lang="en-US" altLang="ko-KR" dirty="0" err="1">
                <a:solidFill>
                  <a:schemeClr val="tx1"/>
                </a:solidFill>
              </a:rPr>
              <a:t>yearweek.index</a:t>
            </a:r>
            <a:r>
              <a:rPr lang="en-US" altLang="ko-KR" dirty="0">
                <a:solidFill>
                  <a:schemeClr val="tx1"/>
                </a:solidFill>
              </a:rPr>
              <a:t>('W')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yearweek_new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yearweek</a:t>
            </a:r>
            <a:r>
              <a:rPr lang="en-US" altLang="ko-KR" dirty="0">
                <a:solidFill>
                  <a:schemeClr val="tx1"/>
                </a:solidFill>
              </a:rPr>
              <a:t>[:</a:t>
            </a:r>
            <a:r>
              <a:rPr lang="en-US" altLang="ko-KR" dirty="0" err="1">
                <a:solidFill>
                  <a:schemeClr val="tx1"/>
                </a:solidFill>
              </a:rPr>
              <a:t>delimeter</a:t>
            </a:r>
            <a:r>
              <a:rPr lang="en-US" altLang="ko-KR" dirty="0">
                <a:solidFill>
                  <a:schemeClr val="tx1"/>
                </a:solidFill>
              </a:rPr>
              <a:t>]+</a:t>
            </a:r>
            <a:r>
              <a:rPr lang="en-US" altLang="ko-KR" dirty="0" err="1">
                <a:solidFill>
                  <a:schemeClr val="tx1"/>
                </a:solidFill>
              </a:rPr>
              <a:t>yearweek</a:t>
            </a:r>
            <a:r>
              <a:rPr lang="en-US" altLang="ko-KR" dirty="0">
                <a:solidFill>
                  <a:schemeClr val="tx1"/>
                </a:solidFill>
              </a:rPr>
              <a:t>[delimeter+1:]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print([</a:t>
            </a:r>
            <a:r>
              <a:rPr lang="en-US" altLang="ko-KR" dirty="0" err="1">
                <a:solidFill>
                  <a:schemeClr val="tx1"/>
                </a:solidFill>
              </a:rPr>
              <a:t>yearweek_new</a:t>
            </a:r>
            <a:r>
              <a:rPr lang="en-US" altLang="ko-KR" dirty="0">
                <a:solidFill>
                  <a:schemeClr val="tx1"/>
                </a:solidFill>
              </a:rPr>
              <a:t>])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>
                <a:solidFill>
                  <a:srgbClr val="00B050"/>
                </a:solidFill>
              </a:rPr>
              <a:t>이외 </a:t>
            </a:r>
            <a:r>
              <a:rPr lang="en-US" altLang="ko-KR" dirty="0">
                <a:solidFill>
                  <a:srgbClr val="00B050"/>
                </a:solidFill>
              </a:rPr>
              <a:t>upper, lower, replace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 split </a:t>
            </a:r>
            <a:r>
              <a:rPr lang="ko-KR" altLang="en-US" dirty="0">
                <a:solidFill>
                  <a:srgbClr val="00B050"/>
                </a:solidFill>
              </a:rPr>
              <a:t>함수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yearweek_list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yearweek.split</a:t>
            </a:r>
            <a:r>
              <a:rPr lang="en-US" altLang="ko-KR" dirty="0">
                <a:solidFill>
                  <a:schemeClr val="tx1"/>
                </a:solidFill>
              </a:rPr>
              <a:t>("W")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yearweek_list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31B38A-299C-4685-8CCC-9BB506833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726" y="2267248"/>
            <a:ext cx="3311772" cy="253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5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4225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- 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자료형 변환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6BE21F1-4466-470F-BF0C-26DF794CD67A}"/>
              </a:ext>
            </a:extLst>
          </p:cNvPr>
          <p:cNvSpPr/>
          <p:nvPr/>
        </p:nvSpPr>
        <p:spPr>
          <a:xfrm>
            <a:off x="6588224" y="4949007"/>
            <a:ext cx="26132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기본사용법 및 </a:t>
            </a:r>
            <a:r>
              <a:rPr lang="en-US" altLang="ko-KR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Pandas </a:t>
            </a:r>
            <a:r>
              <a:rPr lang="ko-KR" altLang="en-US" sz="900" b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활용하기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형변환  숫자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str(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인트 변수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int(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 변수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</a:t>
            </a:r>
            <a:r>
              <a:rPr lang="ko-KR" altLang="en-US">
                <a:solidFill>
                  <a:srgbClr val="00B050"/>
                </a:solidFill>
              </a:rPr>
              <a:t>숫자 </a:t>
            </a:r>
            <a:r>
              <a:rPr lang="en-US" altLang="ko-KR">
                <a:solidFill>
                  <a:srgbClr val="00B050"/>
                </a:solidFill>
              </a:rPr>
              <a:t>→ </a:t>
            </a:r>
            <a:r>
              <a:rPr lang="ko-KR" altLang="en-US">
                <a:solidFill>
                  <a:srgbClr val="00B050"/>
                </a:solidFill>
              </a:rPr>
              <a:t>문자</a:t>
            </a:r>
            <a:endParaRPr lang="ko-KR" altLang="en-US" dirty="0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numberValue = 1234</a:t>
            </a:r>
          </a:p>
          <a:p>
            <a:r>
              <a:rPr lang="en-US" altLang="ko-KR">
                <a:solidFill>
                  <a:schemeClr val="tx1"/>
                </a:solidFill>
              </a:rPr>
              <a:t>cvStrValue = str(numberValue)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</a:t>
            </a:r>
            <a:r>
              <a:rPr lang="ko-KR" altLang="en-US">
                <a:solidFill>
                  <a:srgbClr val="00B050"/>
                </a:solidFill>
              </a:rPr>
              <a:t>문자 </a:t>
            </a:r>
            <a:r>
              <a:rPr lang="en-US" altLang="ko-KR">
                <a:solidFill>
                  <a:srgbClr val="00B050"/>
                </a:solidFill>
              </a:rPr>
              <a:t>→ </a:t>
            </a:r>
            <a:r>
              <a:rPr lang="ko-KR" altLang="en-US">
                <a:solidFill>
                  <a:srgbClr val="00B050"/>
                </a:solidFill>
              </a:rPr>
              <a:t>숫자</a:t>
            </a:r>
            <a:endParaRPr lang="ko-KR" altLang="en-US" dirty="0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strValue = “1234”</a:t>
            </a:r>
          </a:p>
          <a:p>
            <a:r>
              <a:rPr lang="en-US" altLang="ko-KR">
                <a:solidFill>
                  <a:schemeClr val="tx1"/>
                </a:solidFill>
              </a:rPr>
              <a:t>cvIntValue = int(strValue)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360B46-F713-4332-BA98-2228F763C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933" y="2355218"/>
            <a:ext cx="2357782" cy="248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9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“SEC 20180212 250” 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문자열 생성 후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stock_name, date, value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로 각각 의미하는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문자열을 생성하세요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47834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“Sec 2018W28 250” 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문자열 생성 후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stock_name, date, value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로 각각 의미하는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문자열을 생성하세요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(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단 모두 대문자여야 하며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, ‘W’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를 삭제해야함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647106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225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(List)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집합 모음을 표현할 수 있는 자료형 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(1,2,3,’student’)</a:t>
            </a:r>
            <a:endParaRPr lang="ko-KR" altLang="en-US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58941D-7EFA-48A2-B4F0-A0CEFD21B53E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7C0780-0B1D-46CF-BF0F-8EA134590CA0}"/>
              </a:ext>
            </a:extLst>
          </p:cNvPr>
          <p:cNvSpPr txBox="1"/>
          <p:nvPr/>
        </p:nvSpPr>
        <p:spPr>
          <a:xfrm>
            <a:off x="395536" y="3939902"/>
            <a:ext cx="2842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 dirty="0"/>
              <a:t>* type </a:t>
            </a:r>
            <a:r>
              <a:rPr lang="ko-KR" altLang="en-US" sz="1000" b="0" dirty="0"/>
              <a:t>확인은 </a:t>
            </a:r>
            <a:r>
              <a:rPr lang="en-US" altLang="ko-KR" sz="1000" b="0" dirty="0"/>
              <a:t>type(</a:t>
            </a:r>
            <a:r>
              <a:rPr lang="ko-KR" altLang="en-US" sz="1000" b="0" dirty="0" err="1"/>
              <a:t>변수명</a:t>
            </a:r>
            <a:r>
              <a:rPr lang="en-US" altLang="ko-KR" sz="1000" b="0" dirty="0"/>
              <a:t>)</a:t>
            </a:r>
            <a:r>
              <a:rPr lang="ko-KR" altLang="en-US" sz="1000" b="0" dirty="0"/>
              <a:t>으로 확인 가능하다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6DE4DA0-011B-4646-A459-B1A4AC03B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693171"/>
              </p:ext>
            </p:extLst>
          </p:nvPr>
        </p:nvGraphicFramePr>
        <p:xfrm>
          <a:off x="481500" y="2221361"/>
          <a:ext cx="8265096" cy="1632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276">
                  <a:extLst>
                    <a:ext uri="{9D8B030D-6E8A-4147-A177-3AD203B41FA5}">
                      <a16:colId xmlns:a16="http://schemas.microsoft.com/office/drawing/2014/main" val="1746459394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383663994"/>
                    </a:ext>
                  </a:extLst>
                </a:gridCol>
                <a:gridCol w="3598532">
                  <a:extLst>
                    <a:ext uri="{9D8B030D-6E8A-4147-A177-3AD203B41FA5}">
                      <a16:colId xmlns:a16="http://schemas.microsoft.com/office/drawing/2014/main" val="345433459"/>
                    </a:ext>
                  </a:extLst>
                </a:gridCol>
              </a:tblGrid>
              <a:tr h="35865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생성방법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결과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코드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69539"/>
                  </a:ext>
                </a:extLst>
              </a:tr>
              <a:tr h="358658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빈 리스트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empty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emptyList</a:t>
                      </a:r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=</a:t>
                      </a:r>
                      <a:r>
                        <a:rPr kumimoji="1" lang="ko-KR" altLang="en-US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[]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5762"/>
                  </a:ext>
                </a:extLst>
              </a:tr>
              <a:tr h="453554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가격 집합 리스트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[120,130,150,200,170]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pricelist = [120,130,150,200,170]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990999"/>
                  </a:ext>
                </a:extLst>
              </a:tr>
              <a:tr h="461479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복합 리스트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[SEC, 120, 130, [201712,201713]]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secInfo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= ["SEC",120,130,[201712,201713]]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126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06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225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(List)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연산하기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리스트 연산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stockName</a:t>
            </a:r>
            <a:r>
              <a:rPr lang="en-US" altLang="ko-KR" dirty="0">
                <a:solidFill>
                  <a:schemeClr val="tx1"/>
                </a:solidFill>
              </a:rPr>
              <a:t> = ["SEC"]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priceList</a:t>
            </a:r>
            <a:r>
              <a:rPr lang="en-US" altLang="ko-KR" dirty="0">
                <a:solidFill>
                  <a:schemeClr val="tx1"/>
                </a:solidFill>
              </a:rPr>
              <a:t> = [120,130]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dateList</a:t>
            </a:r>
            <a:r>
              <a:rPr lang="en-US" altLang="ko-KR" dirty="0">
                <a:solidFill>
                  <a:schemeClr val="tx1"/>
                </a:solidFill>
              </a:rPr>
              <a:t> = [201712,201713]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secinfo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stockName+priceList</a:t>
            </a:r>
            <a:r>
              <a:rPr lang="en-US" altLang="ko-KR" dirty="0">
                <a:solidFill>
                  <a:schemeClr val="tx1"/>
                </a:solidFill>
              </a:rPr>
              <a:t>+[</a:t>
            </a:r>
            <a:r>
              <a:rPr lang="en-US" altLang="ko-KR" dirty="0" err="1">
                <a:solidFill>
                  <a:schemeClr val="tx1"/>
                </a:solidFill>
              </a:rPr>
              <a:t>dateList</a:t>
            </a:r>
            <a:r>
              <a:rPr lang="en-US" altLang="ko-KR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secinfo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리스트 인덱싱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en-US" altLang="ko-KR" dirty="0" err="1">
                <a:solidFill>
                  <a:srgbClr val="00B050"/>
                </a:solidFill>
              </a:rPr>
              <a:t>secinfo</a:t>
            </a:r>
            <a:r>
              <a:rPr lang="en-US" altLang="ko-KR" dirty="0">
                <a:solidFill>
                  <a:srgbClr val="00B050"/>
                </a:solidFill>
              </a:rPr>
              <a:t>=["SEC",120,130,[201712,201713]]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secinfo</a:t>
            </a:r>
            <a:r>
              <a:rPr lang="en-US" altLang="ko-KR" dirty="0">
                <a:solidFill>
                  <a:schemeClr val="tx1"/>
                </a:solidFill>
              </a:rPr>
              <a:t>[1])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secinfo</a:t>
            </a:r>
            <a:r>
              <a:rPr lang="en-US" altLang="ko-KR" dirty="0">
                <a:solidFill>
                  <a:schemeClr val="tx1"/>
                </a:solidFill>
              </a:rPr>
              <a:t>[3])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secinfo</a:t>
            </a:r>
            <a:r>
              <a:rPr lang="en-US" altLang="ko-KR" dirty="0">
                <a:solidFill>
                  <a:schemeClr val="tx1"/>
                </a:solidFill>
              </a:rPr>
              <a:t>[3][0])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secinfo</a:t>
            </a:r>
            <a:r>
              <a:rPr lang="en-US" altLang="ko-KR" dirty="0">
                <a:solidFill>
                  <a:schemeClr val="tx1"/>
                </a:solidFill>
              </a:rPr>
              <a:t>[0:3])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9E749-14D4-4ED6-9798-7509C4541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717" y="2234374"/>
            <a:ext cx="3355802" cy="24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5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225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(List)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값 업데이트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리스트 값 업데이트 하기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updateList</a:t>
            </a:r>
            <a:r>
              <a:rPr lang="en-US" altLang="ko-KR" dirty="0">
                <a:solidFill>
                  <a:schemeClr val="tx1"/>
                </a:solidFill>
              </a:rPr>
              <a:t> = [120,130,140,150]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updateList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updateList</a:t>
            </a:r>
            <a:r>
              <a:rPr lang="en-US" altLang="ko-KR" dirty="0">
                <a:solidFill>
                  <a:schemeClr val="tx1"/>
                </a:solidFill>
              </a:rPr>
              <a:t>[2] = 180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updateList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리스트 </a:t>
            </a:r>
            <a:r>
              <a:rPr lang="ko-KR" altLang="en-US">
                <a:solidFill>
                  <a:srgbClr val="00B050"/>
                </a:solidFill>
              </a:rPr>
              <a:t>값 삭제하기</a:t>
            </a:r>
            <a:endParaRPr lang="en-US" altLang="ko-KR">
              <a:solidFill>
                <a:srgbClr val="00B050"/>
              </a:solidFill>
            </a:endParaRPr>
          </a:p>
          <a:p>
            <a:endParaRPr lang="ko-KR" altLang="en-US" dirty="0">
              <a:solidFill>
                <a:srgbClr val="00B050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del </a:t>
            </a:r>
            <a:r>
              <a:rPr lang="en-US" altLang="ko-KR" dirty="0" err="1">
                <a:solidFill>
                  <a:schemeClr val="tx1"/>
                </a:solidFill>
              </a:rPr>
              <a:t>updateList</a:t>
            </a:r>
            <a:r>
              <a:rPr lang="en-US" altLang="ko-KR" dirty="0">
                <a:solidFill>
                  <a:schemeClr val="tx1"/>
                </a:solidFill>
              </a:rPr>
              <a:t>[3]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err="1">
                <a:solidFill>
                  <a:schemeClr val="tx1"/>
                </a:solidFill>
              </a:rPr>
              <a:t>updateList</a:t>
            </a:r>
            <a:r>
              <a:rPr lang="en-US" altLang="ko-KR">
                <a:solidFill>
                  <a:schemeClr val="tx1"/>
                </a:solidFill>
              </a:rPr>
              <a:t>)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</a:t>
            </a:r>
            <a:r>
              <a:rPr lang="ko-KR" altLang="en-US">
                <a:solidFill>
                  <a:srgbClr val="00B050"/>
                </a:solidFill>
              </a:rPr>
              <a:t>리스트 값 삭제하기 구간 </a:t>
            </a:r>
            <a:r>
              <a:rPr lang="en-US" altLang="ko-KR">
                <a:solidFill>
                  <a:schemeClr val="tx1"/>
                </a:solidFill>
              </a:rPr>
              <a:t>1&lt;=</a:t>
            </a:r>
            <a:r>
              <a:rPr lang="ko-KR" altLang="en-US">
                <a:solidFill>
                  <a:schemeClr val="tx1"/>
                </a:solidFill>
              </a:rPr>
              <a:t>인덱스</a:t>
            </a:r>
            <a:r>
              <a:rPr lang="en-US" altLang="ko-KR">
                <a:solidFill>
                  <a:schemeClr val="tx1"/>
                </a:solidFill>
              </a:rPr>
              <a:t>&lt;3</a:t>
            </a:r>
          </a:p>
          <a:p>
            <a:r>
              <a:rPr lang="en-US" altLang="ko-KR">
                <a:solidFill>
                  <a:schemeClr val="tx1"/>
                </a:solidFill>
              </a:rPr>
              <a:t>updatelist[1:3]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=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[]</a:t>
            </a: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7A8104-9B6D-4E51-9EBE-BDF523F9A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2264082"/>
            <a:ext cx="3672408" cy="216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1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79512" y="-43623"/>
            <a:ext cx="6980962" cy="671157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8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개요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5" name="그룹 9">
            <a:extLst>
              <a:ext uri="{FF2B5EF4-FFF2-40B4-BE49-F238E27FC236}">
                <a16:creationId xmlns:a16="http://schemas.microsoft.com/office/drawing/2014/main" id="{B1050946-5AD0-495C-8883-C69A8AD5AD4A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59" name="Picture 26" descr="그림2">
              <a:extLst>
                <a:ext uri="{FF2B5EF4-FFF2-40B4-BE49-F238E27FC236}">
                  <a16:creationId xmlns:a16="http://schemas.microsoft.com/office/drawing/2014/main" id="{40A9AB7E-D0CF-44A3-ADBB-8116A39305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DC9EFA7-A357-4D7E-B89E-BC429AAC3399}"/>
                </a:ext>
              </a:extLst>
            </p:cNvPr>
            <p:cNvSpPr/>
            <p:nvPr/>
          </p:nvSpPr>
          <p:spPr>
            <a:xfrm>
              <a:off x="911746" y="2055249"/>
              <a:ext cx="361617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빅데이터 분석 왜 필요할까요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4319898B-0964-4DF3-A4E0-7A433D018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94595" y="3306970"/>
            <a:ext cx="332185" cy="1052076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82651D8E-55CB-4E7F-AF55-ABA677F316C2}"/>
              </a:ext>
            </a:extLst>
          </p:cNvPr>
          <p:cNvSpPr/>
          <p:nvPr/>
        </p:nvSpPr>
        <p:spPr>
          <a:xfrm>
            <a:off x="2000708" y="2364021"/>
            <a:ext cx="2416735" cy="571504"/>
          </a:xfrm>
          <a:prstGeom prst="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 w="9525" algn="ctr">
            <a:noFill/>
            <a:round/>
            <a:headEnd/>
            <a:tailEnd/>
          </a:ln>
          <a:effectLst>
            <a:innerShdw blurRad="50800">
              <a:srgbClr val="BBE0E3">
                <a:lumMod val="75000"/>
              </a:srgbClr>
            </a:innerShdw>
          </a:effectLst>
        </p:spPr>
        <p:txBody>
          <a:bodyPr lIns="0" tIns="0" rIns="0" bIns="3600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플랫폼</a:t>
            </a:r>
            <a:endParaRPr kumimoji="0" lang="en-US" altLang="ko-KR" sz="1600" kern="0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늦은 정보제공</a:t>
            </a:r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153F7E9-903D-4D82-A2A6-6A992892D555}"/>
              </a:ext>
            </a:extLst>
          </p:cNvPr>
          <p:cNvSpPr/>
          <p:nvPr/>
        </p:nvSpPr>
        <p:spPr>
          <a:xfrm>
            <a:off x="4963095" y="2364021"/>
            <a:ext cx="2416735" cy="571504"/>
          </a:xfrm>
          <a:prstGeom prst="rect">
            <a:avLst/>
          </a:prstGeom>
          <a:pattFill prst="ltDnDiag">
            <a:fgClr>
              <a:schemeClr val="accent5">
                <a:lumMod val="50000"/>
              </a:schemeClr>
            </a:fgClr>
            <a:bgClr>
              <a:schemeClr val="accent5">
                <a:lumMod val="75000"/>
              </a:schemeClr>
            </a:bgClr>
          </a:pattFill>
          <a:ln w="9525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>
              <a:bevelT w="0"/>
            </a:sp3d>
          </a:bodyPr>
          <a:lstStyle/>
          <a:p>
            <a:pPr algn="ctr"/>
            <a:r>
              <a: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 데이터 분석 플랫폼</a:t>
            </a:r>
            <a:endParaRPr lang="en-US" altLang="ko-KR" sz="16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빠른 정보제공</a:t>
            </a:r>
            <a:r>
              <a:rPr lang="en-US" altLang="ko-KR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아래쪽 화살표 3">
            <a:extLst>
              <a:ext uri="{FF2B5EF4-FFF2-40B4-BE49-F238E27FC236}">
                <a16:creationId xmlns:a16="http://schemas.microsoft.com/office/drawing/2014/main" id="{FE762DA1-E81A-44D7-90AC-0EC972E0EC98}"/>
              </a:ext>
            </a:extLst>
          </p:cNvPr>
          <p:cNvSpPr/>
          <p:nvPr/>
        </p:nvSpPr>
        <p:spPr>
          <a:xfrm rot="10800000">
            <a:off x="1475656" y="1296555"/>
            <a:ext cx="384314" cy="3287883"/>
          </a:xfrm>
          <a:prstGeom prst="downArrow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626FC92D-8C51-4342-BA0D-6B2CC8B92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6" y="3217132"/>
            <a:ext cx="1037375" cy="1037375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79451299-AFE1-450E-911B-9BDCE1C83103}"/>
              </a:ext>
            </a:extLst>
          </p:cNvPr>
          <p:cNvSpPr/>
          <p:nvPr/>
        </p:nvSpPr>
        <p:spPr>
          <a:xfrm>
            <a:off x="-159949" y="2109389"/>
            <a:ext cx="20159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다음 주</a:t>
            </a:r>
            <a:r>
              <a: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1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TV </a:t>
            </a:r>
          </a:p>
          <a:p>
            <a:pPr algn="ctr"/>
            <a:r>
              <a:rPr lang="ko-KR" altLang="en-US" sz="14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생산량은</a:t>
            </a:r>
            <a:endParaRPr lang="en-US" altLang="ko-KR" sz="14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ctr"/>
            <a:r>
              <a:rPr lang="ko-KR" altLang="en-US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몇 대 인가요</a:t>
            </a:r>
            <a:r>
              <a: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sz="14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C122ECC-E141-4C78-82C7-96B2C06A056A}"/>
              </a:ext>
            </a:extLst>
          </p:cNvPr>
          <p:cNvGrpSpPr/>
          <p:nvPr/>
        </p:nvGrpSpPr>
        <p:grpSpPr>
          <a:xfrm>
            <a:off x="1987155" y="3941496"/>
            <a:ext cx="5376438" cy="642942"/>
            <a:chOff x="3093857" y="3941496"/>
            <a:chExt cx="5376438" cy="642942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298B4581-BF67-4750-8FB0-01A3E78E11AD}"/>
                </a:ext>
              </a:extLst>
            </p:cNvPr>
            <p:cNvGrpSpPr/>
            <p:nvPr/>
          </p:nvGrpSpPr>
          <p:grpSpPr>
            <a:xfrm>
              <a:off x="3093857" y="3941496"/>
              <a:ext cx="5376438" cy="642942"/>
              <a:chOff x="3571868" y="1714494"/>
              <a:chExt cx="4572032" cy="642942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2ABB58ED-C61F-4734-92B3-2744BE82C786}"/>
                  </a:ext>
                </a:extLst>
              </p:cNvPr>
              <p:cNvSpPr/>
              <p:nvPr/>
            </p:nvSpPr>
            <p:spPr>
              <a:xfrm>
                <a:off x="3571868" y="1714494"/>
                <a:ext cx="4572032" cy="6429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" name="모서리가 둥근 직사각형 35">
                <a:extLst>
                  <a:ext uri="{FF2B5EF4-FFF2-40B4-BE49-F238E27FC236}">
                    <a16:creationId xmlns:a16="http://schemas.microsoft.com/office/drawing/2014/main" id="{03248D22-AC1E-4877-82EF-7F5B802545FC}"/>
                  </a:ext>
                </a:extLst>
              </p:cNvPr>
              <p:cNvSpPr/>
              <p:nvPr/>
            </p:nvSpPr>
            <p:spPr>
              <a:xfrm>
                <a:off x="3643306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과거 판매실적</a:t>
                </a:r>
              </a:p>
            </p:txBody>
          </p:sp>
          <p:sp>
            <p:nvSpPr>
              <p:cNvPr id="77" name="모서리가 둥근 직사각형 36">
                <a:extLst>
                  <a:ext uri="{FF2B5EF4-FFF2-40B4-BE49-F238E27FC236}">
                    <a16:creationId xmlns:a16="http://schemas.microsoft.com/office/drawing/2014/main" id="{66A0DA2F-90BE-4D0C-BAA1-F251FFB73579}"/>
                  </a:ext>
                </a:extLst>
              </p:cNvPr>
              <p:cNvSpPr/>
              <p:nvPr/>
            </p:nvSpPr>
            <p:spPr>
              <a:xfrm>
                <a:off x="5143504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연휴 일정</a:t>
                </a:r>
              </a:p>
            </p:txBody>
          </p:sp>
          <p:sp>
            <p:nvSpPr>
              <p:cNvPr id="78" name="모서리가 둥근 직사각형 37">
                <a:extLst>
                  <a:ext uri="{FF2B5EF4-FFF2-40B4-BE49-F238E27FC236}">
                    <a16:creationId xmlns:a16="http://schemas.microsoft.com/office/drawing/2014/main" id="{8884490E-D38D-4E31-93D2-24AEAB6BB127}"/>
                  </a:ext>
                </a:extLst>
              </p:cNvPr>
              <p:cNvSpPr/>
              <p:nvPr/>
            </p:nvSpPr>
            <p:spPr>
              <a:xfrm>
                <a:off x="6643702" y="2069226"/>
                <a:ext cx="1428728" cy="2469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판매가격</a:t>
                </a:r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AE1AA6F-5ED8-4652-A7B0-585BA262F669}"/>
                </a:ext>
              </a:extLst>
            </p:cNvPr>
            <p:cNvSpPr/>
            <p:nvPr/>
          </p:nvSpPr>
          <p:spPr>
            <a:xfrm>
              <a:off x="5285191" y="3987544"/>
              <a:ext cx="10262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데이터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C8ABFF4-25FF-4822-ACAB-614E927E14C6}"/>
              </a:ext>
            </a:extLst>
          </p:cNvPr>
          <p:cNvGrpSpPr/>
          <p:nvPr/>
        </p:nvGrpSpPr>
        <p:grpSpPr>
          <a:xfrm>
            <a:off x="2003391" y="3013088"/>
            <a:ext cx="5376438" cy="642942"/>
            <a:chOff x="3110093" y="3013088"/>
            <a:chExt cx="5376438" cy="642942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D3CD34F8-BA98-439E-A71F-D2678CC01DB6}"/>
                </a:ext>
              </a:extLst>
            </p:cNvPr>
            <p:cNvGrpSpPr/>
            <p:nvPr/>
          </p:nvGrpSpPr>
          <p:grpSpPr>
            <a:xfrm>
              <a:off x="3110093" y="3013088"/>
              <a:ext cx="5376438" cy="642942"/>
              <a:chOff x="3585676" y="1714494"/>
              <a:chExt cx="4572032" cy="642942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C989C5E-1E9D-46F6-B459-483735565AA2}"/>
                  </a:ext>
                </a:extLst>
              </p:cNvPr>
              <p:cNvSpPr/>
              <p:nvPr/>
            </p:nvSpPr>
            <p:spPr>
              <a:xfrm>
                <a:off x="3585676" y="1714494"/>
                <a:ext cx="4572032" cy="6429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ko-KR" altLang="en-US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3" name="모서리가 둥근 직사각형 29">
                <a:extLst>
                  <a:ext uri="{FF2B5EF4-FFF2-40B4-BE49-F238E27FC236}">
                    <a16:creationId xmlns:a16="http://schemas.microsoft.com/office/drawing/2014/main" id="{C609D2D2-7747-4789-A794-5CA1950A2DE5}"/>
                  </a:ext>
                </a:extLst>
              </p:cNvPr>
              <p:cNvSpPr/>
              <p:nvPr/>
            </p:nvSpPr>
            <p:spPr>
              <a:xfrm>
                <a:off x="3643306" y="2065091"/>
                <a:ext cx="1428728" cy="2510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수요 예측</a:t>
                </a:r>
              </a:p>
            </p:txBody>
          </p:sp>
          <p:sp>
            <p:nvSpPr>
              <p:cNvPr id="84" name="모서리가 둥근 직사각형 30">
                <a:extLst>
                  <a:ext uri="{FF2B5EF4-FFF2-40B4-BE49-F238E27FC236}">
                    <a16:creationId xmlns:a16="http://schemas.microsoft.com/office/drawing/2014/main" id="{0D4F9136-0E8F-41A7-B66D-7A6AB501D7F0}"/>
                  </a:ext>
                </a:extLst>
              </p:cNvPr>
              <p:cNvSpPr/>
              <p:nvPr/>
            </p:nvSpPr>
            <p:spPr>
              <a:xfrm>
                <a:off x="5143504" y="2065091"/>
                <a:ext cx="1428728" cy="2510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패턴 생성</a:t>
                </a:r>
              </a:p>
            </p:txBody>
          </p:sp>
          <p:sp>
            <p:nvSpPr>
              <p:cNvPr id="85" name="모서리가 둥근 직사각형 31">
                <a:extLst>
                  <a:ext uri="{FF2B5EF4-FFF2-40B4-BE49-F238E27FC236}">
                    <a16:creationId xmlns:a16="http://schemas.microsoft.com/office/drawing/2014/main" id="{16477B30-4EC4-4F33-A2F2-648009589CE9}"/>
                  </a:ext>
                </a:extLst>
              </p:cNvPr>
              <p:cNvSpPr/>
              <p:nvPr/>
            </p:nvSpPr>
            <p:spPr>
              <a:xfrm>
                <a:off x="6643702" y="2065091"/>
                <a:ext cx="1428728" cy="2510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이상치 제거</a:t>
                </a:r>
              </a:p>
            </p:txBody>
          </p:sp>
        </p:grp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B5E5A3A-2CAD-43E9-8075-7257822005DF}"/>
                </a:ext>
              </a:extLst>
            </p:cNvPr>
            <p:cNvSpPr/>
            <p:nvPr/>
          </p:nvSpPr>
          <p:spPr>
            <a:xfrm>
              <a:off x="5205041" y="3051339"/>
              <a:ext cx="11865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알고리즘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44C2233-99B6-41FE-BE99-BBFD8CFF29E8}"/>
              </a:ext>
            </a:extLst>
          </p:cNvPr>
          <p:cNvGrpSpPr/>
          <p:nvPr/>
        </p:nvGrpSpPr>
        <p:grpSpPr>
          <a:xfrm>
            <a:off x="2385464" y="1710307"/>
            <a:ext cx="1637231" cy="648318"/>
            <a:chOff x="3492166" y="1710307"/>
            <a:chExt cx="1637231" cy="648318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DD4B9F3D-8926-43D3-82A2-FB6C77A39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166" y="1710307"/>
              <a:ext cx="661354" cy="609846"/>
            </a:xfrm>
            <a:prstGeom prst="rect">
              <a:avLst/>
            </a:prstGeom>
          </p:spPr>
        </p:pic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588FA73-9F2F-48CE-BCD6-3FE6E02773AB}"/>
                </a:ext>
              </a:extLst>
            </p:cNvPr>
            <p:cNvSpPr/>
            <p:nvPr/>
          </p:nvSpPr>
          <p:spPr>
            <a:xfrm>
              <a:off x="4152637" y="1835405"/>
              <a:ext cx="9767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공급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수요</a:t>
              </a:r>
            </a:p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판단 오류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43892707-7875-40F8-91C8-ADBC49E5C649}"/>
              </a:ext>
            </a:extLst>
          </p:cNvPr>
          <p:cNvGrpSpPr/>
          <p:nvPr/>
        </p:nvGrpSpPr>
        <p:grpSpPr>
          <a:xfrm>
            <a:off x="1979712" y="1296555"/>
            <a:ext cx="5400118" cy="342678"/>
            <a:chOff x="3086414" y="1296555"/>
            <a:chExt cx="5400118" cy="342678"/>
          </a:xfrm>
        </p:grpSpPr>
        <p:sp>
          <p:nvSpPr>
            <p:cNvPr id="90" name="모서리가 둥근 직사각형 50">
              <a:extLst>
                <a:ext uri="{FF2B5EF4-FFF2-40B4-BE49-F238E27FC236}">
                  <a16:creationId xmlns:a16="http://schemas.microsoft.com/office/drawing/2014/main" id="{5EA61FBF-5D75-421E-ABB2-2E826CC1D1A2}"/>
                </a:ext>
              </a:extLst>
            </p:cNvPr>
            <p:cNvSpPr/>
            <p:nvPr/>
          </p:nvSpPr>
          <p:spPr>
            <a:xfrm>
              <a:off x="3086414" y="1296555"/>
              <a:ext cx="5400118" cy="33981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97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75000">
                  <a:schemeClr val="bg1"/>
                </a:gs>
                <a:gs pos="25000">
                  <a:schemeClr val="bg1"/>
                </a:gs>
                <a:gs pos="3000">
                  <a:schemeClr val="bg1">
                    <a:lumMod val="95000"/>
                  </a:schemeClr>
                </a:gs>
              </a:gsLst>
              <a:lin ang="0" scaled="0"/>
            </a:gradFill>
            <a:ln w="1270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HY견고딕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1E8D3B6E-54CF-436F-8823-039FEAD2B60E}"/>
                </a:ext>
              </a:extLst>
            </p:cNvPr>
            <p:cNvSpPr/>
            <p:nvPr/>
          </p:nvSpPr>
          <p:spPr>
            <a:xfrm>
              <a:off x="3481389" y="1331456"/>
              <a:ext cx="4572000" cy="3077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 데이터를 </a:t>
              </a:r>
              <a:r>
                <a:rPr lang="ko-KR" altLang="en-US" sz="1400" dirty="0"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빠르게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분석하여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적시에 </a:t>
              </a:r>
              <a:r>
                <a:rPr lang="ko-KR" altLang="en-US" sz="1400" dirty="0"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정확한 정보를 제공</a:t>
              </a:r>
              <a:endParaRPr lang="en-US" altLang="ko-KR" sz="1400" dirty="0"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7B04A7B4-0158-48BB-A61E-64BE4770C2C8}"/>
              </a:ext>
            </a:extLst>
          </p:cNvPr>
          <p:cNvGrpSpPr/>
          <p:nvPr/>
        </p:nvGrpSpPr>
        <p:grpSpPr>
          <a:xfrm>
            <a:off x="5357340" y="1771650"/>
            <a:ext cx="1693843" cy="586975"/>
            <a:chOff x="6464042" y="1771650"/>
            <a:chExt cx="1693843" cy="586975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7D9C7D18-F4EA-4BB0-AD4F-15F987D897F1}"/>
                </a:ext>
              </a:extLst>
            </p:cNvPr>
            <p:cNvSpPr/>
            <p:nvPr/>
          </p:nvSpPr>
          <p:spPr>
            <a:xfrm>
              <a:off x="7091532" y="1835405"/>
              <a:ext cx="106635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공급</a:t>
              </a:r>
              <a:r>
                <a:rPr lang="en-US" altLang="ko-KR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수요 </a:t>
              </a:r>
              <a:endParaRPr lang="en-US" altLang="ko-KR" sz="1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밸런스 유지</a:t>
              </a: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0F8AE2E9-A861-4A64-A337-54734BE4B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042" y="1771650"/>
              <a:ext cx="539302" cy="539302"/>
            </a:xfrm>
            <a:prstGeom prst="rect">
              <a:avLst/>
            </a:prstGeom>
          </p:spPr>
        </p:pic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CE2E5F1-FECF-436D-AAAB-3A945C5C520D}"/>
              </a:ext>
            </a:extLst>
          </p:cNvPr>
          <p:cNvSpPr/>
          <p:nvPr/>
        </p:nvSpPr>
        <p:spPr>
          <a:xfrm>
            <a:off x="7500452" y="1655012"/>
            <a:ext cx="942571" cy="1280513"/>
          </a:xfrm>
          <a:prstGeom prst="rect">
            <a:avLst/>
          </a:prstGeom>
          <a:solidFill>
            <a:schemeClr val="tx2"/>
          </a:solidFill>
          <a:ln w="9525" algn="ctr">
            <a:noFill/>
            <a:round/>
            <a:headEnd/>
            <a:tailEnd/>
          </a:ln>
          <a:effectLst>
            <a:innerShdw blurRad="50800">
              <a:srgbClr val="BBE0E3">
                <a:lumMod val="75000"/>
              </a:srgbClr>
            </a:innerShdw>
          </a:effectLst>
        </p:spPr>
        <p:txBody>
          <a:bodyPr lIns="0" tIns="0" rIns="0" bIns="3600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kumimoji="0" lang="en-US" altLang="ko-KR" sz="1600" kern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영역</a:t>
            </a:r>
            <a:endParaRPr lang="ko-KR" altLang="en-US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7C227A6-7544-40D9-A731-E60C978CA389}"/>
              </a:ext>
            </a:extLst>
          </p:cNvPr>
          <p:cNvSpPr/>
          <p:nvPr/>
        </p:nvSpPr>
        <p:spPr>
          <a:xfrm>
            <a:off x="7500452" y="3007260"/>
            <a:ext cx="932913" cy="659656"/>
          </a:xfrm>
          <a:prstGeom prst="rect">
            <a:avLst/>
          </a:prstGeom>
          <a:solidFill>
            <a:srgbClr val="00B050"/>
          </a:solidFill>
          <a:ln w="9525" algn="ctr">
            <a:noFill/>
            <a:round/>
            <a:headEnd/>
            <a:tailEnd/>
          </a:ln>
          <a:effectLst>
            <a:innerShdw blurRad="50800">
              <a:srgbClr val="BBE0E3">
                <a:lumMod val="75000"/>
              </a:srgbClr>
            </a:innerShdw>
          </a:effectLst>
        </p:spPr>
        <p:txBody>
          <a:bodyPr lIns="0" tIns="0" rIns="0" bIns="3600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kumimoji="0" lang="en-US" altLang="ko-KR" sz="1600" kern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영역</a:t>
            </a:r>
            <a:endParaRPr lang="ko-KR" altLang="en-US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7327481-83AD-41FB-B92C-F7F8C7BC186B}"/>
              </a:ext>
            </a:extLst>
          </p:cNvPr>
          <p:cNvSpPr/>
          <p:nvPr/>
        </p:nvSpPr>
        <p:spPr>
          <a:xfrm>
            <a:off x="7490794" y="3924679"/>
            <a:ext cx="942571" cy="659656"/>
          </a:xfrm>
          <a:prstGeom prst="rect">
            <a:avLst/>
          </a:prstGeom>
          <a:solidFill>
            <a:srgbClr val="00B050"/>
          </a:solidFill>
          <a:ln w="9525" algn="ctr">
            <a:noFill/>
            <a:round/>
            <a:headEnd/>
            <a:tailEnd/>
          </a:ln>
          <a:effectLst>
            <a:innerShdw blurRad="50800">
              <a:srgbClr val="BBE0E3">
                <a:lumMod val="75000"/>
              </a:srgbClr>
            </a:innerShdw>
          </a:effectLst>
        </p:spPr>
        <p:txBody>
          <a:bodyPr lIns="0" tIns="0" rIns="0" bIns="3600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</a:t>
            </a:r>
            <a:endParaRPr kumimoji="0" lang="en-US" altLang="ko-KR" sz="1600" kern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영역</a:t>
            </a:r>
            <a:endParaRPr lang="ko-KR" altLang="en-US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992D73-A977-46FF-B0F5-E172A5E597BE}"/>
              </a:ext>
            </a:extLst>
          </p:cNvPr>
          <p:cNvSpPr/>
          <p:nvPr/>
        </p:nvSpPr>
        <p:spPr bwMode="auto">
          <a:xfrm>
            <a:off x="7417906" y="2962940"/>
            <a:ext cx="1097960" cy="1679944"/>
          </a:xfrm>
          <a:prstGeom prst="rect">
            <a:avLst/>
          </a:prstGeom>
          <a:noFill/>
          <a:ln w="38100" cap="flat" cmpd="sng" algn="ctr">
            <a:solidFill>
              <a:srgbClr val="0B6C97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E374250-FC42-49CA-8276-957C64C666CD}"/>
              </a:ext>
            </a:extLst>
          </p:cNvPr>
          <p:cNvSpPr/>
          <p:nvPr/>
        </p:nvSpPr>
        <p:spPr bwMode="auto">
          <a:xfrm>
            <a:off x="8476329" y="1995686"/>
            <a:ext cx="667671" cy="57606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5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신속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7B03C49C-7558-44B3-891F-43BC26E546DE}"/>
              </a:ext>
            </a:extLst>
          </p:cNvPr>
          <p:cNvSpPr/>
          <p:nvPr/>
        </p:nvSpPr>
        <p:spPr bwMode="auto">
          <a:xfrm>
            <a:off x="8486151" y="3038690"/>
            <a:ext cx="667671" cy="57606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5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cs typeface="HY견고딕" pitchFamily="18" charset="-127"/>
              </a:rPr>
              <a:t>정확</a:t>
            </a:r>
            <a:endParaRPr kumimoji="1" lang="ko-KR" altLang="en-US" sz="105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464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5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5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75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6" grpId="0"/>
      <p:bldP spid="66" grpId="1"/>
      <p:bldP spid="95" grpId="0" animBg="1"/>
      <p:bldP spid="96" grpId="0" animBg="1"/>
      <p:bldP spid="9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225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(List)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주요함수</a:t>
            </a:r>
            <a:endParaRPr lang="ko-KR" altLang="en-US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</a:rPr>
              <a:t>functionList</a:t>
            </a:r>
            <a:r>
              <a:rPr lang="en-US" altLang="ko-KR" dirty="0">
                <a:solidFill>
                  <a:schemeClr val="tx1"/>
                </a:solidFill>
              </a:rPr>
              <a:t> = [120,130,140,150]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리스트에 요소 추가하기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functionList.append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>
                <a:solidFill>
                  <a:schemeClr val="tx1"/>
                </a:solidFill>
              </a:rPr>
              <a:t>100)  / functionList.insert(3,100) 3</a:t>
            </a:r>
            <a:r>
              <a:rPr lang="ko-KR" altLang="en-US">
                <a:solidFill>
                  <a:schemeClr val="tx1"/>
                </a:solidFill>
              </a:rPr>
              <a:t>번째 인덱스에 추가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functionList.extend([11,12])</a:t>
            </a:r>
          </a:p>
          <a:p>
            <a:r>
              <a:rPr lang="en-US" altLang="ko-KR">
                <a:solidFill>
                  <a:schemeClr val="tx1"/>
                </a:solidFill>
              </a:rPr>
              <a:t>print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functionList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리스트 정렬하기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functionList.</a:t>
            </a:r>
            <a:r>
              <a:rPr lang="en-US" altLang="ko-KR" err="1">
                <a:solidFill>
                  <a:schemeClr val="tx1"/>
                </a:solidFill>
              </a:rPr>
              <a:t>sort</a:t>
            </a:r>
            <a:r>
              <a:rPr lang="en-US" altLang="ko-KR">
                <a:solidFill>
                  <a:schemeClr val="tx1"/>
                </a:solidFill>
              </a:rPr>
              <a:t>(reverse = False)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functionList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>
                <a:solidFill>
                  <a:srgbClr val="00B050"/>
                </a:solidFill>
              </a:rPr>
              <a:t>#</a:t>
            </a:r>
            <a:r>
              <a:rPr lang="ko-KR" altLang="en-US">
                <a:solidFill>
                  <a:srgbClr val="00B050"/>
                </a:solidFill>
              </a:rPr>
              <a:t>값으로 인덱스 </a:t>
            </a:r>
            <a:r>
              <a:rPr lang="ko-KR" altLang="en-US" dirty="0">
                <a:solidFill>
                  <a:srgbClr val="00B050"/>
                </a:solidFill>
              </a:rPr>
              <a:t>가져오기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functionList.index</a:t>
            </a:r>
            <a:r>
              <a:rPr lang="en-US" altLang="ko-KR" dirty="0">
                <a:solidFill>
                  <a:schemeClr val="tx1"/>
                </a:solidFill>
              </a:rPr>
              <a:t>(150))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리스트 </a:t>
            </a:r>
            <a:r>
              <a:rPr lang="ko-KR" altLang="en-US" dirty="0" err="1">
                <a:solidFill>
                  <a:srgbClr val="00B050"/>
                </a:solidFill>
              </a:rPr>
              <a:t>자주사용하는</a:t>
            </a:r>
            <a:r>
              <a:rPr lang="ko-KR" altLang="en-US" dirty="0">
                <a:solidFill>
                  <a:srgbClr val="00B050"/>
                </a:solidFill>
              </a:rPr>
              <a:t> 함수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len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functionList</a:t>
            </a:r>
            <a:r>
              <a:rPr lang="en-US" altLang="ko-KR" dirty="0">
                <a:solidFill>
                  <a:schemeClr val="tx1"/>
                </a:solidFill>
              </a:rPr>
              <a:t>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print(min(</a:t>
            </a:r>
            <a:r>
              <a:rPr lang="en-US" altLang="ko-KR" dirty="0" err="1">
                <a:solidFill>
                  <a:schemeClr val="tx1"/>
                </a:solidFill>
              </a:rPr>
              <a:t>functionList</a:t>
            </a:r>
            <a:r>
              <a:rPr lang="en-US" altLang="ko-KR" dirty="0">
                <a:solidFill>
                  <a:schemeClr val="tx1"/>
                </a:solidFill>
              </a:rPr>
              <a:t>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print(max(</a:t>
            </a:r>
            <a:r>
              <a:rPr lang="en-US" altLang="ko-KR" dirty="0" err="1">
                <a:solidFill>
                  <a:schemeClr val="tx1"/>
                </a:solidFill>
              </a:rPr>
              <a:t>functionList</a:t>
            </a:r>
            <a:r>
              <a:rPr lang="en-US" altLang="ko-KR" dirty="0">
                <a:solidFill>
                  <a:schemeClr val="tx1"/>
                </a:solidFill>
              </a:rPr>
              <a:t>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print(sum(</a:t>
            </a:r>
            <a:r>
              <a:rPr lang="en-US" altLang="ko-KR" dirty="0" err="1">
                <a:solidFill>
                  <a:schemeClr val="tx1"/>
                </a:solidFill>
              </a:rPr>
              <a:t>functionList</a:t>
            </a:r>
            <a:r>
              <a:rPr lang="en-US" altLang="ko-KR" dirty="0">
                <a:solidFill>
                  <a:schemeClr val="tx1"/>
                </a:solidFill>
              </a:rPr>
              <a:t>))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53E78C-6207-405B-9A6F-0E5C5EF9D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834" y="2248984"/>
            <a:ext cx="1953630" cy="269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2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02257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(List)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</a:t>
            </a:r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주요함수 </a:t>
            </a:r>
            <a:r>
              <a:rPr lang="en-US" altLang="ko-KR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</a:t>
            </a:r>
            <a:endParaRPr lang="ko-KR" altLang="en-US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리스트에 </a:t>
            </a:r>
            <a:r>
              <a:rPr lang="ko-KR" altLang="en-US">
                <a:solidFill>
                  <a:srgbClr val="00B050"/>
                </a:solidFill>
              </a:rPr>
              <a:t>요소 개수 세기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functionList = [120,130,140,150,120]</a:t>
            </a:r>
          </a:p>
          <a:p>
            <a:r>
              <a:rPr lang="en-US" altLang="ko-KR">
                <a:solidFill>
                  <a:schemeClr val="tx1"/>
                </a:solidFill>
              </a:rPr>
              <a:t>functionList.count(120) → 2  # 2</a:t>
            </a:r>
            <a:r>
              <a:rPr lang="ko-KR" altLang="en-US">
                <a:solidFill>
                  <a:schemeClr val="tx1"/>
                </a:solidFill>
              </a:rPr>
              <a:t>개 있음</a:t>
            </a:r>
            <a:endParaRPr lang="en-US" altLang="ko-KR">
              <a:solidFill>
                <a:schemeClr val="tx1"/>
              </a:solidFill>
            </a:endParaRPr>
          </a:p>
          <a:p>
            <a:endParaRPr lang="en-US" altLang="ko-KR">
              <a:solidFill>
                <a:schemeClr val="tx1"/>
              </a:solidFill>
            </a:endParaRP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rgbClr val="00B050"/>
                </a:solidFill>
              </a:rPr>
              <a:t>#</a:t>
            </a:r>
            <a:r>
              <a:rPr lang="ko-KR" altLang="en-US">
                <a:solidFill>
                  <a:srgbClr val="00B050"/>
                </a:solidFill>
              </a:rPr>
              <a:t>리스트에 요소 빼기 </a:t>
            </a:r>
            <a:r>
              <a:rPr lang="en-US" altLang="ko-KR">
                <a:solidFill>
                  <a:srgbClr val="00B050"/>
                </a:solidFill>
              </a:rPr>
              <a:t>(</a:t>
            </a:r>
            <a:r>
              <a:rPr lang="ko-KR" altLang="en-US">
                <a:solidFill>
                  <a:srgbClr val="00B050"/>
                </a:solidFill>
              </a:rPr>
              <a:t>마지막 요소 빠짐</a:t>
            </a:r>
            <a:r>
              <a:rPr lang="en-US" altLang="ko-KR">
                <a:solidFill>
                  <a:srgbClr val="00B050"/>
                </a:solidFill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</a:rPr>
              <a:t>functionList.pop()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endParaRPr lang="en-US" altLang="ko-KR">
              <a:solidFill>
                <a:srgbClr val="00B050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A44B5-A55C-4FF0-ACF9-E471FF9E1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7" y="2208199"/>
            <a:ext cx="2952328" cy="265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9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[120,150,300,500,1000,100,2000] </a:t>
            </a: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값에서 최소 최대 값을 뺀 평균을</a:t>
            </a:r>
          </a:p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average 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이름의 변수에 담으세요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170313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57714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딕셔너리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90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(Key, Value) 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형태의 자료 구조로 </a:t>
            </a:r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특정년도의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주식명을  키로 요청하면 주가총액을 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value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불러오는 형태</a:t>
            </a:r>
            <a:endParaRPr lang="en-US" altLang="ko-KR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(2017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SEC, 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주식총액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58941D-7EFA-48A2-B4F0-A0CEFD21B53E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7C0780-0B1D-46CF-BF0F-8EA134590CA0}"/>
              </a:ext>
            </a:extLst>
          </p:cNvPr>
          <p:cNvSpPr txBox="1"/>
          <p:nvPr/>
        </p:nvSpPr>
        <p:spPr>
          <a:xfrm>
            <a:off x="430969" y="4197737"/>
            <a:ext cx="2842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 dirty="0"/>
              <a:t>* type </a:t>
            </a:r>
            <a:r>
              <a:rPr lang="ko-KR" altLang="en-US" sz="1000" b="0" dirty="0"/>
              <a:t>확인은 </a:t>
            </a:r>
            <a:r>
              <a:rPr lang="en-US" altLang="ko-KR" sz="1000" b="0" dirty="0"/>
              <a:t>type(</a:t>
            </a:r>
            <a:r>
              <a:rPr lang="ko-KR" altLang="en-US" sz="1000" b="0" dirty="0" err="1"/>
              <a:t>변수명</a:t>
            </a:r>
            <a:r>
              <a:rPr lang="en-US" altLang="ko-KR" sz="1000" b="0" dirty="0"/>
              <a:t>)</a:t>
            </a:r>
            <a:r>
              <a:rPr lang="ko-KR" altLang="en-US" sz="1000" b="0" dirty="0"/>
              <a:t>으로 확인 가능하다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6DE4DA0-011B-4646-A459-B1A4AC03B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482949"/>
              </p:ext>
            </p:extLst>
          </p:nvPr>
        </p:nvGraphicFramePr>
        <p:xfrm>
          <a:off x="481500" y="2221361"/>
          <a:ext cx="8265096" cy="1090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276">
                  <a:extLst>
                    <a:ext uri="{9D8B030D-6E8A-4147-A177-3AD203B41FA5}">
                      <a16:colId xmlns:a16="http://schemas.microsoft.com/office/drawing/2014/main" val="1746459394"/>
                    </a:ext>
                  </a:extLst>
                </a:gridCol>
                <a:gridCol w="6190820">
                  <a:extLst>
                    <a:ext uri="{9D8B030D-6E8A-4147-A177-3AD203B41FA5}">
                      <a16:colId xmlns:a16="http://schemas.microsoft.com/office/drawing/2014/main" val="2383663994"/>
                    </a:ext>
                  </a:extLst>
                </a:gridCol>
              </a:tblGrid>
              <a:tr h="35865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생성방법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00479E">
                                <a:alpha val="0"/>
                              </a:srgbClr>
                            </a:solidFill>
                          </a:ln>
                          <a:solidFill>
                            <a:prstClr val="white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코드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69539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ko-KR" altLang="en-US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딕셔너리</a:t>
                      </a:r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d= dict(name="sec", value=300000,address="suwon")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576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dic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= {"name":"sec","id":"300000","address":"suwon"}</a:t>
                      </a:r>
                    </a:p>
                    <a:p>
                      <a:pPr algn="ctr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print(</a:t>
                      </a:r>
                      <a:r>
                        <a:rPr kumimoji="1" lang="en-US" altLang="ko-KR" sz="1200" b="1" kern="120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dic</a:t>
                      </a:r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['name'])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89771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EA551C8-ABFB-4A0F-B9C5-EEF05B289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32" y="3365408"/>
            <a:ext cx="2487599" cy="166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3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57714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딕셔너리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딕셔너리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 함수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dic</a:t>
            </a:r>
            <a:r>
              <a:rPr lang="en-US" altLang="ko-KR" dirty="0">
                <a:solidFill>
                  <a:srgbClr val="00B050"/>
                </a:solidFill>
              </a:rPr>
              <a:t> = {"name":"sec","id":"300000","address":"suwon"}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dic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dic</a:t>
            </a:r>
            <a:r>
              <a:rPr lang="en-US" altLang="ko-KR" dirty="0">
                <a:solidFill>
                  <a:schemeClr val="tx1"/>
                </a:solidFill>
              </a:rPr>
              <a:t>['name'])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 dictional key </a:t>
            </a:r>
            <a:r>
              <a:rPr lang="en-US" altLang="ko-KR">
                <a:solidFill>
                  <a:srgbClr val="00B050"/>
                </a:solidFill>
              </a:rPr>
              <a:t>value </a:t>
            </a:r>
            <a:r>
              <a:rPr lang="ko-KR" altLang="en-US">
                <a:solidFill>
                  <a:srgbClr val="00B050"/>
                </a:solidFill>
              </a:rPr>
              <a:t>추가</a:t>
            </a:r>
            <a:r>
              <a:rPr lang="en-US" altLang="ko-KR">
                <a:solidFill>
                  <a:srgbClr val="00B050"/>
                </a:solidFill>
              </a:rPr>
              <a:t>/</a:t>
            </a:r>
            <a:r>
              <a:rPr lang="ko-KR" altLang="en-US">
                <a:solidFill>
                  <a:srgbClr val="00B050"/>
                </a:solidFill>
              </a:rPr>
              <a:t>변경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dic["name"] = "sec2“</a:t>
            </a:r>
          </a:p>
          <a:p>
            <a:r>
              <a:rPr lang="en-US" altLang="ko-KR">
                <a:solidFill>
                  <a:schemeClr val="tx1"/>
                </a:solidFill>
              </a:rPr>
              <a:t>dic</a:t>
            </a:r>
            <a:r>
              <a:rPr lang="en-US" altLang="ko-KR" dirty="0">
                <a:solidFill>
                  <a:schemeClr val="tx1"/>
                </a:solidFill>
              </a:rPr>
              <a:t>["stock"] = "yes"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dic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dic</a:t>
            </a:r>
            <a:r>
              <a:rPr lang="en-US" altLang="ko-KR" dirty="0">
                <a:solidFill>
                  <a:schemeClr val="tx1"/>
                </a:solidFill>
              </a:rPr>
              <a:t>["stock"])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 diction </a:t>
            </a:r>
            <a:r>
              <a:rPr lang="ko-KR" altLang="en-US" dirty="0">
                <a:solidFill>
                  <a:srgbClr val="00B050"/>
                </a:solidFill>
              </a:rPr>
              <a:t>요소 삭제하기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del </a:t>
            </a:r>
            <a:r>
              <a:rPr lang="en-US" altLang="ko-KR" dirty="0" err="1">
                <a:solidFill>
                  <a:schemeClr val="tx1"/>
                </a:solidFill>
              </a:rPr>
              <a:t>dic</a:t>
            </a:r>
            <a:r>
              <a:rPr lang="en-US" altLang="ko-KR" dirty="0">
                <a:solidFill>
                  <a:schemeClr val="tx1"/>
                </a:solidFill>
              </a:rPr>
              <a:t>["id"]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dic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AFAD66-4429-454E-9E72-8E55775C4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932" y="2206188"/>
            <a:ext cx="3999532" cy="270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8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dic = {"name":"sec","id":"300000","address":"suwon"}</a:t>
            </a:r>
          </a:p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에서 </a:t>
            </a: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“id”:”300000”</a:t>
            </a:r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 삭제하여 출력하세요</a:t>
            </a:r>
            <a:b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en-US" altLang="ko-KR" sz="2400" b="0">
                <a:solidFill>
                  <a:schemeClr val="bg1"/>
                </a:solidFill>
                <a:cs typeface="Times New Roman" panose="02020603050405020304" pitchFamily="18" charset="0"/>
              </a:rPr>
              <a:t>{'name': 'sec', 'address': 'suwon’}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73626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00106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추가자료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Pandas DataFrame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딕셔너리를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활용한 데이터 분석을 위한 자료구조 생성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>
                <a:solidFill>
                  <a:srgbClr val="00B050"/>
                </a:solidFill>
              </a:rPr>
              <a:t>데이터 프레임 라이브러리 활용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import pandas as </a:t>
            </a:r>
            <a:r>
              <a:rPr lang="en-US" altLang="ko-KR" dirty="0" err="1">
                <a:solidFill>
                  <a:schemeClr val="tx1"/>
                </a:solidFill>
              </a:rPr>
              <a:t>pd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 err="1">
                <a:solidFill>
                  <a:srgbClr val="00B050"/>
                </a:solidFill>
              </a:rPr>
              <a:t>딕셔너리를</a:t>
            </a:r>
            <a:r>
              <a:rPr lang="ko-KR" altLang="en-US" dirty="0">
                <a:solidFill>
                  <a:srgbClr val="00B050"/>
                </a:solidFill>
              </a:rPr>
              <a:t> 활용한 데이터프레임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data = {'name': ['A</a:t>
            </a:r>
            <a:r>
              <a:rPr lang="ko-KR" altLang="en-US" dirty="0">
                <a:solidFill>
                  <a:schemeClr val="tx1"/>
                </a:solidFill>
              </a:rPr>
              <a:t>고객</a:t>
            </a:r>
            <a:r>
              <a:rPr lang="en-US" altLang="ko-KR" dirty="0">
                <a:solidFill>
                  <a:schemeClr val="tx1"/>
                </a:solidFill>
              </a:rPr>
              <a:t>','B</a:t>
            </a:r>
            <a:r>
              <a:rPr lang="ko-KR" altLang="en-US" dirty="0">
                <a:solidFill>
                  <a:schemeClr val="tx1"/>
                </a:solidFill>
              </a:rPr>
              <a:t>고객</a:t>
            </a:r>
            <a:r>
              <a:rPr lang="en-US" altLang="ko-KR" dirty="0">
                <a:solidFill>
                  <a:schemeClr val="tx1"/>
                </a:solidFill>
              </a:rPr>
              <a:t>','C</a:t>
            </a:r>
            <a:r>
              <a:rPr lang="ko-KR" altLang="en-US" dirty="0">
                <a:solidFill>
                  <a:schemeClr val="tx1"/>
                </a:solidFill>
              </a:rPr>
              <a:t>고객</a:t>
            </a:r>
            <a:r>
              <a:rPr lang="en-US" altLang="ko-KR" dirty="0">
                <a:solidFill>
                  <a:schemeClr val="tx1"/>
                </a:solidFill>
              </a:rPr>
              <a:t>','D</a:t>
            </a:r>
            <a:r>
              <a:rPr lang="ko-KR" altLang="en-US" dirty="0">
                <a:solidFill>
                  <a:schemeClr val="tx1"/>
                </a:solidFill>
              </a:rPr>
              <a:t>고객</a:t>
            </a:r>
            <a:r>
              <a:rPr lang="en-US" altLang="ko-KR" dirty="0">
                <a:solidFill>
                  <a:schemeClr val="tx1"/>
                </a:solidFill>
              </a:rPr>
              <a:t>'],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'age': [27,40,33,29],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'</a:t>
            </a:r>
            <a:r>
              <a:rPr lang="en-US" altLang="ko-KR" dirty="0" err="1">
                <a:solidFill>
                  <a:schemeClr val="tx1"/>
                </a:solidFill>
              </a:rPr>
              <a:t>stock_age</a:t>
            </a:r>
            <a:r>
              <a:rPr lang="en-US" altLang="ko-KR" dirty="0">
                <a:solidFill>
                  <a:schemeClr val="tx1"/>
                </a:solidFill>
              </a:rPr>
              <a:t>': [2,10,5,1]}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dataFrame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pd.DataFrame</a:t>
            </a:r>
            <a:r>
              <a:rPr lang="en-US" altLang="ko-KR" dirty="0">
                <a:solidFill>
                  <a:schemeClr val="tx1"/>
                </a:solidFill>
              </a:rPr>
              <a:t>(data)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>
                <a:solidFill>
                  <a:srgbClr val="00B050"/>
                </a:solidFill>
              </a:rPr>
              <a:t>데이터 프레임 </a:t>
            </a:r>
            <a:r>
              <a:rPr lang="en-US" altLang="ko-KR" dirty="0">
                <a:solidFill>
                  <a:srgbClr val="00B050"/>
                </a:solidFill>
              </a:rPr>
              <a:t>: </a:t>
            </a:r>
            <a:r>
              <a:rPr lang="ko-KR" altLang="en-US" dirty="0">
                <a:solidFill>
                  <a:srgbClr val="00B050"/>
                </a:solidFill>
              </a:rPr>
              <a:t>스프레드시트 형태의 자료구조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dataFrame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A9DA5F-7FEA-4CF2-88D0-57334DB4E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56" y="2283718"/>
            <a:ext cx="2738438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3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00106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추가자료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Pandas DataFrame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리스트를 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활용한 데이터 분석을 위한 자료구조 생성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</a:rPr>
              <a:t>import pandas as pd</a:t>
            </a: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리스트 생성</a:t>
            </a:r>
          </a:p>
          <a:p>
            <a:r>
              <a:rPr lang="en-US" altLang="ko-KR">
                <a:solidFill>
                  <a:schemeClr val="tx1"/>
                </a:solidFill>
              </a:rPr>
              <a:t>test = [10,100,1000,10000]</a:t>
            </a: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데이터프레임 변환</a:t>
            </a:r>
          </a:p>
          <a:p>
            <a:r>
              <a:rPr lang="en-US" altLang="ko-KR">
                <a:solidFill>
                  <a:schemeClr val="tx1"/>
                </a:solidFill>
              </a:rPr>
              <a:t>testDf = pd.DataFrame(test)</a:t>
            </a:r>
          </a:p>
          <a:p>
            <a:r>
              <a:rPr lang="en-US" altLang="ko-KR">
                <a:solidFill>
                  <a:schemeClr val="tx1"/>
                </a:solidFill>
              </a:rPr>
              <a:t>testDf</a:t>
            </a:r>
          </a:p>
          <a:p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testDf.columns=["test"]</a:t>
            </a:r>
          </a:p>
          <a:p>
            <a:r>
              <a:rPr lang="en-US" altLang="ko-KR">
                <a:solidFill>
                  <a:schemeClr val="tx1"/>
                </a:solidFill>
              </a:rPr>
              <a:t>testDf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30F37D-E9EE-47CF-8D8B-564DEDE8F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535" y="2211710"/>
            <a:ext cx="2072518" cy="278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8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00106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추가자료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Pandas DataFrame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FB1A4-D3FD-475E-ADE6-6F224BF18B1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4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리스트를 </a:t>
            </a:r>
            <a:r>
              <a:rPr lang="ko-KR" altLang="en-US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활용한 데이터 분석을 위한 자료구조 생성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850922-0DBF-4377-9C79-802D720D4512}"/>
              </a:ext>
            </a:extLst>
          </p:cNvPr>
          <p:cNvSpPr/>
          <p:nvPr/>
        </p:nvSpPr>
        <p:spPr>
          <a:xfrm>
            <a:off x="483369" y="1866892"/>
            <a:ext cx="8265095" cy="2728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ko-KR" altLang="en-US" sz="1400" b="1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AC0A5-A998-4B93-A1F9-128699E6350E}"/>
              </a:ext>
            </a:extLst>
          </p:cNvPr>
          <p:cNvSpPr/>
          <p:nvPr/>
        </p:nvSpPr>
        <p:spPr>
          <a:xfrm>
            <a:off x="483369" y="2211710"/>
            <a:ext cx="80913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</a:rPr>
              <a:t>import pandas as pd</a:t>
            </a:r>
          </a:p>
          <a:p>
            <a:r>
              <a:rPr lang="en-US" altLang="ko-KR">
                <a:solidFill>
                  <a:schemeClr val="tx1"/>
                </a:solidFill>
              </a:rPr>
              <a:t>date = ['16.02.29', '16.02.26', '16.02.25', '16.02.24', '16.02.23']</a:t>
            </a:r>
          </a:p>
          <a:p>
            <a:r>
              <a:rPr lang="en-US" altLang="ko-KR">
                <a:solidFill>
                  <a:schemeClr val="tx1"/>
                </a:solidFill>
              </a:rPr>
              <a:t>date2 = ['17.02.29', '17.02.26', '17.02.25', '17.02.24', '17.02.23’]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date_df = pd.DataFrame(date, columns=['date2'])</a:t>
            </a:r>
          </a:p>
          <a:p>
            <a:r>
              <a:rPr lang="en-US" altLang="ko-KR">
                <a:solidFill>
                  <a:schemeClr val="tx1"/>
                </a:solidFill>
              </a:rPr>
              <a:t>date_df2 = pd.DataFrame(date2, columns=['date23’])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final = pd.concat([date_df,date_df2], axis = 1)</a:t>
            </a:r>
          </a:p>
          <a:p>
            <a:r>
              <a:rPr lang="en-US" altLang="ko-KR">
                <a:solidFill>
                  <a:schemeClr val="tx1"/>
                </a:solidFill>
              </a:rPr>
              <a:t>final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5D6864-EFB2-4A8C-8AE9-D0B80DD68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615" y="2211710"/>
            <a:ext cx="3548016" cy="257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9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1676-4C0A-42BF-ADA3-64E5A1B3C3F6}"/>
              </a:ext>
            </a:extLst>
          </p:cNvPr>
          <p:cNvSpPr txBox="1"/>
          <p:nvPr/>
        </p:nvSpPr>
        <p:spPr>
          <a:xfrm>
            <a:off x="539552" y="2067694"/>
            <a:ext cx="8219988" cy="1584176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400" b="0">
                <a:solidFill>
                  <a:schemeClr val="bg1"/>
                </a:solidFill>
                <a:cs typeface="Times New Roman" panose="02020603050405020304" pitchFamily="18" charset="0"/>
              </a:rPr>
              <a:t>자신만의 데이터프레임을 생성해보세요</a:t>
            </a:r>
            <a:endParaRPr lang="en-US" altLang="ko-KR" sz="2400" b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A46A71A-E4A8-45E8-B0E5-C9D38309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400533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79512" y="-43623"/>
            <a:ext cx="6980962" cy="671157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8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개요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5" name="그룹 9">
            <a:extLst>
              <a:ext uri="{FF2B5EF4-FFF2-40B4-BE49-F238E27FC236}">
                <a16:creationId xmlns:a16="http://schemas.microsoft.com/office/drawing/2014/main" id="{B1050946-5AD0-495C-8883-C69A8AD5AD4A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59" name="Picture 26" descr="그림2">
              <a:extLst>
                <a:ext uri="{FF2B5EF4-FFF2-40B4-BE49-F238E27FC236}">
                  <a16:creationId xmlns:a16="http://schemas.microsoft.com/office/drawing/2014/main" id="{40A9AB7E-D0CF-44A3-ADBB-8116A39305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DC9EFA7-A357-4D7E-B89E-BC429AAC3399}"/>
                </a:ext>
              </a:extLst>
            </p:cNvPr>
            <p:cNvSpPr/>
            <p:nvPr/>
          </p:nvSpPr>
          <p:spPr>
            <a:xfrm>
              <a:off x="911746" y="2055249"/>
              <a:ext cx="367888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빅데이터 분석 어떻게 할까요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32B8710-D2BF-400E-BD85-03F80079FA7B}"/>
              </a:ext>
            </a:extLst>
          </p:cNvPr>
          <p:cNvSpPr/>
          <p:nvPr/>
        </p:nvSpPr>
        <p:spPr bwMode="auto">
          <a:xfrm>
            <a:off x="2339752" y="1946442"/>
            <a:ext cx="3888432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134D4F-18DD-4877-BB9C-3963FB91A297}"/>
              </a:ext>
            </a:extLst>
          </p:cNvPr>
          <p:cNvSpPr txBox="1"/>
          <p:nvPr/>
        </p:nvSpPr>
        <p:spPr>
          <a:xfrm>
            <a:off x="619288" y="2988278"/>
            <a:ext cx="1351273" cy="4286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통계방식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A56955-4A35-4542-9715-3C371CF10019}"/>
              </a:ext>
            </a:extLst>
          </p:cNvPr>
          <p:cNvSpPr txBox="1"/>
          <p:nvPr/>
        </p:nvSpPr>
        <p:spPr>
          <a:xfrm>
            <a:off x="6533943" y="2955218"/>
            <a:ext cx="1071570" cy="42862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클러스터링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(Clustering)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F9DC10-2218-4BE5-AE59-F38832C7B611}"/>
              </a:ext>
            </a:extLst>
          </p:cNvPr>
          <p:cNvSpPr txBox="1"/>
          <p:nvPr/>
        </p:nvSpPr>
        <p:spPr>
          <a:xfrm>
            <a:off x="2541872" y="2032428"/>
            <a:ext cx="3542296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r>
              <a:rPr lang="en-US" altLang="ko-KR" sz="1400" kern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(Supervised Learning)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99430D-D4D0-457B-B7CD-EC6E142F7AB3}"/>
              </a:ext>
            </a:extLst>
          </p:cNvPr>
          <p:cNvSpPr txBox="1"/>
          <p:nvPr/>
        </p:nvSpPr>
        <p:spPr>
          <a:xfrm>
            <a:off x="2412784" y="2988278"/>
            <a:ext cx="1304261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(Regression)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557A2E-AF5C-43DA-B551-1B74FCABD388}"/>
              </a:ext>
            </a:extLst>
          </p:cNvPr>
          <p:cNvSpPr txBox="1"/>
          <p:nvPr/>
        </p:nvSpPr>
        <p:spPr>
          <a:xfrm>
            <a:off x="4094610" y="2988278"/>
            <a:ext cx="1304261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(Classification)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5AE8A4-5509-4241-9822-2E72E29FE88F}"/>
              </a:ext>
            </a:extLst>
          </p:cNvPr>
          <p:cNvSpPr txBox="1"/>
          <p:nvPr/>
        </p:nvSpPr>
        <p:spPr>
          <a:xfrm>
            <a:off x="6516216" y="2018450"/>
            <a:ext cx="2232248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비지도 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(Unsupervised Learning)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1C5BEDE-14C0-4A12-B0D5-E1CEC68294D3}"/>
              </a:ext>
            </a:extLst>
          </p:cNvPr>
          <p:cNvSpPr txBox="1"/>
          <p:nvPr/>
        </p:nvSpPr>
        <p:spPr>
          <a:xfrm>
            <a:off x="2339752" y="3526344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Regression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Decision Tree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3326BF-012D-41B1-80C1-CB9B077BDB36}"/>
              </a:ext>
            </a:extLst>
          </p:cNvPr>
          <p:cNvSpPr txBox="1"/>
          <p:nvPr/>
        </p:nvSpPr>
        <p:spPr>
          <a:xfrm>
            <a:off x="623751" y="2698275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CA4CDBE-7940-4473-A402-D5A6D573F905}"/>
              </a:ext>
            </a:extLst>
          </p:cNvPr>
          <p:cNvSpPr txBox="1"/>
          <p:nvPr/>
        </p:nvSpPr>
        <p:spPr>
          <a:xfrm>
            <a:off x="2428950" y="2711279"/>
            <a:ext cx="287258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0A6002-D900-42ED-9B4C-3E2EB24D839B}"/>
              </a:ext>
            </a:extLst>
          </p:cNvPr>
          <p:cNvSpPr txBox="1"/>
          <p:nvPr/>
        </p:nvSpPr>
        <p:spPr>
          <a:xfrm>
            <a:off x="4101899" y="2723535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2D3F97-03D0-4D2C-A3A1-87757C65FF8A}"/>
              </a:ext>
            </a:extLst>
          </p:cNvPr>
          <p:cNvSpPr txBox="1"/>
          <p:nvPr/>
        </p:nvSpPr>
        <p:spPr>
          <a:xfrm>
            <a:off x="6533942" y="2684783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45FB4E9-9639-4600-B852-0F194C2779D4}"/>
              </a:ext>
            </a:extLst>
          </p:cNvPr>
          <p:cNvSpPr txBox="1"/>
          <p:nvPr/>
        </p:nvSpPr>
        <p:spPr>
          <a:xfrm>
            <a:off x="4067944" y="3548779"/>
            <a:ext cx="2196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SVM 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</a:t>
            </a:r>
            <a:r>
              <a:rPr lang="en-US" altLang="ko-KR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upport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Vector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Machine)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Logistic Regression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577F55-4D08-4F72-BB6E-F798D8CF0D37}"/>
              </a:ext>
            </a:extLst>
          </p:cNvPr>
          <p:cNvSpPr txBox="1"/>
          <p:nvPr/>
        </p:nvSpPr>
        <p:spPr>
          <a:xfrm>
            <a:off x="6444208" y="3532714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K-means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Gaussian Mixture Model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EFBC60-1427-44C8-B980-17028ED78002}"/>
              </a:ext>
            </a:extLst>
          </p:cNvPr>
          <p:cNvSpPr txBox="1"/>
          <p:nvPr/>
        </p:nvSpPr>
        <p:spPr>
          <a:xfrm>
            <a:off x="521172" y="3532714"/>
            <a:ext cx="1494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Time-Series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Clustering using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quantile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Moving average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7F0BA07-97BE-4508-B04B-9795F97094B2}"/>
              </a:ext>
            </a:extLst>
          </p:cNvPr>
          <p:cNvSpPr/>
          <p:nvPr/>
        </p:nvSpPr>
        <p:spPr bwMode="auto">
          <a:xfrm>
            <a:off x="6444207" y="1946442"/>
            <a:ext cx="2385127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286D27-5285-4A5C-BEE5-80898F9E2EE9}"/>
              </a:ext>
            </a:extLst>
          </p:cNvPr>
          <p:cNvSpPr/>
          <p:nvPr/>
        </p:nvSpPr>
        <p:spPr bwMode="auto">
          <a:xfrm>
            <a:off x="499734" y="1946442"/>
            <a:ext cx="1623994" cy="259228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HY견고딕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006A29A-D6F1-441D-9949-C26517AD8084}"/>
              </a:ext>
            </a:extLst>
          </p:cNvPr>
          <p:cNvSpPr txBox="1"/>
          <p:nvPr/>
        </p:nvSpPr>
        <p:spPr>
          <a:xfrm>
            <a:off x="559453" y="2038930"/>
            <a:ext cx="1419971" cy="500636"/>
          </a:xfrm>
          <a:prstGeom prst="roundRect">
            <a:avLst/>
          </a:prstGeom>
          <a:solidFill>
            <a:srgbClr val="0070C0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접근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(Statistics)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25FD71-7503-484A-942E-F905D9F6191E}"/>
              </a:ext>
            </a:extLst>
          </p:cNvPr>
          <p:cNvSpPr txBox="1"/>
          <p:nvPr/>
        </p:nvSpPr>
        <p:spPr>
          <a:xfrm>
            <a:off x="456468" y="1275606"/>
            <a:ext cx="8372866" cy="500636"/>
          </a:xfrm>
          <a:prstGeom prst="roundRect">
            <a:avLst/>
          </a:prstGeom>
          <a:solidFill>
            <a:schemeClr val="tx2"/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B811DC6-A0C5-4C37-BF5B-0149853B0214}"/>
              </a:ext>
            </a:extLst>
          </p:cNvPr>
          <p:cNvSpPr txBox="1"/>
          <p:nvPr/>
        </p:nvSpPr>
        <p:spPr>
          <a:xfrm>
            <a:off x="6420079" y="4155926"/>
            <a:ext cx="2419121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답이 없는 상황에서 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주어진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데이터를 특성에 맞게 가장 잘 설명하는 방법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5CE8C6-DD73-4FD4-8A91-7DB09FE92ACD}"/>
              </a:ext>
            </a:extLst>
          </p:cNvPr>
          <p:cNvSpPr txBox="1"/>
          <p:nvPr/>
        </p:nvSpPr>
        <p:spPr>
          <a:xfrm>
            <a:off x="2339751" y="4348017"/>
            <a:ext cx="3902690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답에 영향을 주는 </a:t>
            </a:r>
            <a:r>
              <a:rPr lang="ko-KR" altLang="en-US"/>
              <a:t>특성을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기계에 학습시킨후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미래에 </a:t>
            </a:r>
            <a:r>
              <a:rPr lang="ko-KR" altLang="en-US"/>
              <a:t>특성만을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활용하여 답을 </a:t>
            </a:r>
            <a:r>
              <a:rPr lang="ko-KR" altLang="en-US"/>
              <a:t>예측하는 방법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C61D74C-8958-40BA-BFAD-4F473BE6FF24}"/>
              </a:ext>
            </a:extLst>
          </p:cNvPr>
          <p:cNvSpPr txBox="1"/>
          <p:nvPr/>
        </p:nvSpPr>
        <p:spPr>
          <a:xfrm>
            <a:off x="475604" y="4331556"/>
            <a:ext cx="1672253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통계 기법을 활용하여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문제를 풀어내는 방법</a:t>
            </a:r>
          </a:p>
        </p:txBody>
      </p:sp>
    </p:spTree>
    <p:extLst>
      <p:ext uri="{BB962C8B-B14F-4D97-AF65-F5344CB8AC3E}">
        <p14:creationId xmlns:p14="http://schemas.microsoft.com/office/powerpoint/2010/main" val="109039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41117" y="1410156"/>
            <a:ext cx="7963334" cy="2961794"/>
            <a:chOff x="641117" y="1410156"/>
            <a:chExt cx="4074901" cy="2300647"/>
          </a:xfrm>
        </p:grpSpPr>
        <p:grpSp>
          <p:nvGrpSpPr>
            <p:cNvPr id="31" name="그룹 52"/>
            <p:cNvGrpSpPr/>
            <p:nvPr/>
          </p:nvGrpSpPr>
          <p:grpSpPr>
            <a:xfrm>
              <a:off x="643211" y="1410156"/>
              <a:ext cx="4072805" cy="409829"/>
              <a:chOff x="1049186" y="1449928"/>
              <a:chExt cx="11971129" cy="690655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8" name="그룹 65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90" name="그룹 76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92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4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1" name="TextBox 90"/>
                <p:cNvSpPr txBox="1"/>
                <p:nvPr/>
              </p:nvSpPr>
              <p:spPr bwMode="auto">
                <a:xfrm>
                  <a:off x="1163065" y="4973818"/>
                  <a:ext cx="944252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9" name="직사각형 88"/>
              <p:cNvSpPr/>
              <p:nvPr/>
            </p:nvSpPr>
            <p:spPr>
              <a:xfrm>
                <a:off x="2463248" y="1555083"/>
                <a:ext cx="8559547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작성한 코드는 웹에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(GitHub)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공유하여 프로그래밍 자산을 확보한다</a:t>
                </a:r>
                <a:endPara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6" name="그룹 88"/>
            <p:cNvGrpSpPr/>
            <p:nvPr/>
          </p:nvGrpSpPr>
          <p:grpSpPr>
            <a:xfrm>
              <a:off x="643212" y="1942842"/>
              <a:ext cx="4072804" cy="409606"/>
              <a:chOff x="1049187" y="2349884"/>
              <a:chExt cx="11971129" cy="690279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1678229" y="2392267"/>
                <a:ext cx="11342087" cy="6009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0" name="그룹 90"/>
              <p:cNvGrpSpPr/>
              <p:nvPr/>
            </p:nvGrpSpPr>
            <p:grpSpPr>
              <a:xfrm>
                <a:off x="1049187" y="23498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82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84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0473EE"/>
                      </a:gs>
                      <a:gs pos="0">
                        <a:srgbClr val="0B44B5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3" name="TextBox 82"/>
                <p:cNvSpPr txBox="1"/>
                <p:nvPr/>
              </p:nvSpPr>
              <p:spPr bwMode="auto">
                <a:xfrm>
                  <a:off x="1163063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1" name="직사각형 80"/>
              <p:cNvSpPr/>
              <p:nvPr/>
            </p:nvSpPr>
            <p:spPr>
              <a:xfrm>
                <a:off x="2463247" y="2458648"/>
                <a:ext cx="9921767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파이썬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개발환경 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en-US" altLang="ko-KR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ipython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notebook/</a:t>
                </a:r>
                <a:r>
                  <a:rPr lang="en-US" altLang="ko-KR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Jupyter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활용하는 방법을 인지한다</a:t>
                </a:r>
              </a:p>
            </p:txBody>
          </p:sp>
        </p:grpSp>
        <p:grpSp>
          <p:nvGrpSpPr>
            <p:cNvPr id="37" name="그룹 97"/>
            <p:cNvGrpSpPr/>
            <p:nvPr/>
          </p:nvGrpSpPr>
          <p:grpSpPr>
            <a:xfrm>
              <a:off x="641117" y="2462386"/>
              <a:ext cx="4074900" cy="409746"/>
              <a:chOff x="1043031" y="3230975"/>
              <a:chExt cx="11977284" cy="69051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678231" y="3278160"/>
                <a:ext cx="11342084" cy="6009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72" name="그룹 99"/>
              <p:cNvGrpSpPr/>
              <p:nvPr/>
            </p:nvGrpSpPr>
            <p:grpSpPr>
              <a:xfrm>
                <a:off x="1043031" y="32309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74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76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2FB0C1"/>
                      </a:gs>
                      <a:gs pos="0">
                        <a:srgbClr val="2A87C6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1157400" y="6086331"/>
                  <a:ext cx="944252" cy="341315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직사각형 72"/>
              <p:cNvSpPr/>
              <p:nvPr/>
            </p:nvSpPr>
            <p:spPr>
              <a:xfrm>
                <a:off x="2463249" y="3331568"/>
                <a:ext cx="7385387" cy="443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자료형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문자열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리스트</a:t>
                </a:r>
                <a:r>
                  <a:rPr lang="en-US" altLang="ko-KR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딕셔너리에 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대해서 기억한다</a:t>
                </a:r>
              </a:p>
            </p:txBody>
          </p:sp>
        </p:grpSp>
        <p:grpSp>
          <p:nvGrpSpPr>
            <p:cNvPr id="38" name="그룹 106"/>
            <p:cNvGrpSpPr/>
            <p:nvPr/>
          </p:nvGrpSpPr>
          <p:grpSpPr>
            <a:xfrm>
              <a:off x="643212" y="2988529"/>
              <a:ext cx="4072806" cy="409606"/>
              <a:chOff x="1049187" y="4115184"/>
              <a:chExt cx="11971129" cy="690279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678229" y="4168452"/>
                <a:ext cx="11342087" cy="6009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64" name="그룹 108"/>
              <p:cNvGrpSpPr/>
              <p:nvPr/>
            </p:nvGrpSpPr>
            <p:grpSpPr>
              <a:xfrm>
                <a:off x="1049187" y="41151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66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68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7" name="TextBox 66"/>
                <p:cNvSpPr txBox="1"/>
                <p:nvPr/>
              </p:nvSpPr>
              <p:spPr bwMode="auto">
                <a:xfrm>
                  <a:off x="1163065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5" name="직사각형 64"/>
              <p:cNvSpPr/>
              <p:nvPr/>
            </p:nvSpPr>
            <p:spPr>
              <a:xfrm>
                <a:off x="2463246" y="4235135"/>
                <a:ext cx="9359998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데이터분석을 위한 자료구조인 </a:t>
                </a:r>
                <a:r>
                  <a:rPr lang="en-US" altLang="ko-KR" sz="1600" kern="0" dirty="0" err="1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Dataframe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을 생성하는 방법을 인지한다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자유형 28"/>
            <p:cNvSpPr/>
            <p:nvPr/>
          </p:nvSpPr>
          <p:spPr bwMode="auto">
            <a:xfrm>
              <a:off x="676151" y="3543134"/>
              <a:ext cx="364946" cy="167669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spcBef>
                  <a:spcPts val="300"/>
                </a:spcBef>
                <a:defRPr/>
              </a:pPr>
              <a:endPara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9927" y="1798525"/>
            <a:ext cx="6399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</a:t>
            </a:r>
            <a:r>
              <a:rPr lang="ko-KR" altLang="en-US" sz="2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시간에는 다양한</a:t>
            </a:r>
            <a:endParaRPr lang="en-US" altLang="ko-KR" sz="2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형태의 데이터를 불러오는 방법을 학습하겠습니다</a:t>
            </a:r>
            <a:r>
              <a:rPr lang="en-US" altLang="ko-KR" sz="2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algn="ctr" defTabSz="1042846" latinLnBrk="0"/>
              <a:endParaRPr lang="ko-KR" altLang="en-US" sz="1800" kern="0" spc="-68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41117" y="1410156"/>
            <a:ext cx="7963334" cy="2961794"/>
            <a:chOff x="641117" y="1410156"/>
            <a:chExt cx="4074901" cy="2300647"/>
          </a:xfrm>
        </p:grpSpPr>
        <p:grpSp>
          <p:nvGrpSpPr>
            <p:cNvPr id="31" name="그룹 52"/>
            <p:cNvGrpSpPr/>
            <p:nvPr/>
          </p:nvGrpSpPr>
          <p:grpSpPr>
            <a:xfrm>
              <a:off x="643211" y="1410156"/>
              <a:ext cx="4072805" cy="409829"/>
              <a:chOff x="1049186" y="1449928"/>
              <a:chExt cx="11971129" cy="690655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1678231" y="1494521"/>
                <a:ext cx="11342084" cy="6009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8" name="그룹 65"/>
              <p:cNvGrpSpPr/>
              <p:nvPr/>
            </p:nvGrpSpPr>
            <p:grpSpPr>
              <a:xfrm>
                <a:off x="1049186" y="1449928"/>
                <a:ext cx="1271322" cy="690655"/>
                <a:chOff x="977755" y="4888338"/>
                <a:chExt cx="1271322" cy="512276"/>
              </a:xfrm>
            </p:grpSpPr>
            <p:grpSp>
              <p:nvGrpSpPr>
                <p:cNvPr id="90" name="그룹 76"/>
                <p:cNvGrpSpPr>
                  <a:grpSpLocks/>
                </p:cNvGrpSpPr>
                <p:nvPr/>
              </p:nvGrpSpPr>
              <p:grpSpPr bwMode="auto">
                <a:xfrm>
                  <a:off x="977755" y="4888338"/>
                  <a:ext cx="1271322" cy="512276"/>
                  <a:chOff x="827708" y="1950827"/>
                  <a:chExt cx="462223" cy="434439"/>
                </a:xfrm>
              </p:grpSpPr>
              <p:sp>
                <p:nvSpPr>
                  <p:cNvPr id="92" name="모서리가 둥근 직사각형 69"/>
                  <p:cNvSpPr/>
                  <p:nvPr/>
                </p:nvSpPr>
                <p:spPr>
                  <a:xfrm>
                    <a:off x="827708" y="1950826"/>
                    <a:ext cx="462223" cy="434439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7C74DE"/>
                      </a:gs>
                      <a:gs pos="0">
                        <a:srgbClr val="5E318F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4" name="자유형 16"/>
                  <p:cNvSpPr/>
                  <p:nvPr/>
                </p:nvSpPr>
                <p:spPr>
                  <a:xfrm>
                    <a:off x="865023" y="1980665"/>
                    <a:ext cx="390001" cy="177833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1" name="TextBox 90"/>
                <p:cNvSpPr txBox="1"/>
                <p:nvPr/>
              </p:nvSpPr>
              <p:spPr bwMode="auto">
                <a:xfrm>
                  <a:off x="1163065" y="4973818"/>
                  <a:ext cx="944252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1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9" name="직사각형 88"/>
              <p:cNvSpPr/>
              <p:nvPr/>
            </p:nvSpPr>
            <p:spPr>
              <a:xfrm>
                <a:off x="2463248" y="1555083"/>
                <a:ext cx="8559547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작성한 코드는 웹에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(GitHub)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공유하여 프로그래밍 자산을 확보한다</a:t>
                </a:r>
                <a:endParaRPr lang="en-US" altLang="ko-KR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6" name="그룹 88"/>
            <p:cNvGrpSpPr/>
            <p:nvPr/>
          </p:nvGrpSpPr>
          <p:grpSpPr>
            <a:xfrm>
              <a:off x="643212" y="1942842"/>
              <a:ext cx="4072804" cy="409606"/>
              <a:chOff x="1049187" y="2349884"/>
              <a:chExt cx="11971129" cy="690279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1678229" y="2392267"/>
                <a:ext cx="11342087" cy="6009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0" name="그룹 90"/>
              <p:cNvGrpSpPr/>
              <p:nvPr/>
            </p:nvGrpSpPr>
            <p:grpSpPr>
              <a:xfrm>
                <a:off x="1049187" y="23498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82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84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0473EE"/>
                      </a:gs>
                      <a:gs pos="0">
                        <a:srgbClr val="0B44B5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3" name="TextBox 82"/>
                <p:cNvSpPr txBox="1"/>
                <p:nvPr/>
              </p:nvSpPr>
              <p:spPr bwMode="auto">
                <a:xfrm>
                  <a:off x="1163063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2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1" name="직사각형 80"/>
              <p:cNvSpPr/>
              <p:nvPr/>
            </p:nvSpPr>
            <p:spPr>
              <a:xfrm>
                <a:off x="2463247" y="2458648"/>
                <a:ext cx="9921767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파이썬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개발환경 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en-US" altLang="ko-KR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ipython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notebook/</a:t>
                </a:r>
                <a:r>
                  <a:rPr lang="en-US" altLang="ko-KR" sz="1600" kern="0" dirty="0" err="1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Jupyter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활용하는 방법을 인지한다</a:t>
                </a:r>
              </a:p>
            </p:txBody>
          </p:sp>
        </p:grpSp>
        <p:grpSp>
          <p:nvGrpSpPr>
            <p:cNvPr id="37" name="그룹 97"/>
            <p:cNvGrpSpPr/>
            <p:nvPr/>
          </p:nvGrpSpPr>
          <p:grpSpPr>
            <a:xfrm>
              <a:off x="641117" y="2462386"/>
              <a:ext cx="4074900" cy="409746"/>
              <a:chOff x="1043031" y="3230975"/>
              <a:chExt cx="11977284" cy="69051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678231" y="3278160"/>
                <a:ext cx="11342084" cy="60091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72" name="그룹 99"/>
              <p:cNvGrpSpPr/>
              <p:nvPr/>
            </p:nvGrpSpPr>
            <p:grpSpPr>
              <a:xfrm>
                <a:off x="1043031" y="3230975"/>
                <a:ext cx="1272307" cy="690514"/>
                <a:chOff x="971600" y="6000903"/>
                <a:chExt cx="1272307" cy="512171"/>
              </a:xfrm>
            </p:grpSpPr>
            <p:grpSp>
              <p:nvGrpSpPr>
                <p:cNvPr id="74" name="그룹 77"/>
                <p:cNvGrpSpPr>
                  <a:grpSpLocks/>
                </p:cNvGrpSpPr>
                <p:nvPr/>
              </p:nvGrpSpPr>
              <p:grpSpPr bwMode="auto">
                <a:xfrm>
                  <a:off x="971600" y="6000903"/>
                  <a:ext cx="1272307" cy="512171"/>
                  <a:chOff x="827584" y="1950740"/>
                  <a:chExt cx="462580" cy="434534"/>
                </a:xfrm>
              </p:grpSpPr>
              <p:sp>
                <p:nvSpPr>
                  <p:cNvPr id="76" name="모서리가 둥근 직사각형 69"/>
                  <p:cNvSpPr/>
                  <p:nvPr/>
                </p:nvSpPr>
                <p:spPr>
                  <a:xfrm>
                    <a:off x="827708" y="1951235"/>
                    <a:ext cx="462223" cy="434387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" name="모서리가 둥근 직사각형 70"/>
                  <p:cNvSpPr/>
                  <p:nvPr/>
                </p:nvSpPr>
                <p:spPr>
                  <a:xfrm>
                    <a:off x="851734" y="1969340"/>
                    <a:ext cx="413586" cy="393346"/>
                  </a:xfrm>
                  <a:prstGeom prst="roundRect">
                    <a:avLst/>
                  </a:prstGeom>
                  <a:gradFill flip="none" rotWithShape="1">
                    <a:gsLst>
                      <a:gs pos="100000">
                        <a:srgbClr val="2FB0C1"/>
                      </a:gs>
                      <a:gs pos="0">
                        <a:srgbClr val="2A87C6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" name="자유형 28"/>
                  <p:cNvSpPr/>
                  <p:nvPr/>
                </p:nvSpPr>
                <p:spPr>
                  <a:xfrm>
                    <a:off x="865023" y="1981069"/>
                    <a:ext cx="390001" cy="177812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1157400" y="6086331"/>
                  <a:ext cx="944252" cy="341315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3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직사각형 72"/>
              <p:cNvSpPr/>
              <p:nvPr/>
            </p:nvSpPr>
            <p:spPr>
              <a:xfrm>
                <a:off x="2463249" y="3331568"/>
                <a:ext cx="7385387" cy="443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자료형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문자열</a:t>
                </a:r>
                <a:r>
                  <a:rPr lang="en-US" altLang="ko-KR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리스트</a:t>
                </a:r>
                <a:r>
                  <a:rPr lang="en-US" altLang="ko-KR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600" kern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딕셔너리에 </a:t>
                </a:r>
                <a:r>
                  <a:rPr lang="ko-KR" altLang="en-US" sz="1600" kern="0" dirty="0">
                    <a:gradFill>
                      <a:gsLst>
                        <a:gs pos="0">
                          <a:srgbClr val="0070C0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대해서 기억한다</a:t>
                </a:r>
              </a:p>
            </p:txBody>
          </p:sp>
        </p:grpSp>
        <p:grpSp>
          <p:nvGrpSpPr>
            <p:cNvPr id="38" name="그룹 106"/>
            <p:cNvGrpSpPr/>
            <p:nvPr/>
          </p:nvGrpSpPr>
          <p:grpSpPr>
            <a:xfrm>
              <a:off x="643212" y="2988529"/>
              <a:ext cx="4072806" cy="409606"/>
              <a:chOff x="1049187" y="4115184"/>
              <a:chExt cx="11971129" cy="690279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678229" y="4168452"/>
                <a:ext cx="11342087" cy="6009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64" name="그룹 108"/>
              <p:cNvGrpSpPr/>
              <p:nvPr/>
            </p:nvGrpSpPr>
            <p:grpSpPr>
              <a:xfrm>
                <a:off x="1049187" y="4115184"/>
                <a:ext cx="1271321" cy="690279"/>
                <a:chOff x="977756" y="5443670"/>
                <a:chExt cx="1271321" cy="511997"/>
              </a:xfrm>
            </p:grpSpPr>
            <p:grpSp>
              <p:nvGrpSpPr>
                <p:cNvPr id="66" name="그룹 73"/>
                <p:cNvGrpSpPr>
                  <a:grpSpLocks/>
                </p:cNvGrpSpPr>
                <p:nvPr/>
              </p:nvGrpSpPr>
              <p:grpSpPr bwMode="auto">
                <a:xfrm>
                  <a:off x="977756" y="5443670"/>
                  <a:ext cx="1271321" cy="511997"/>
                  <a:chOff x="827708" y="1950957"/>
                  <a:chExt cx="462223" cy="434822"/>
                </a:xfrm>
              </p:grpSpPr>
              <p:sp>
                <p:nvSpPr>
                  <p:cNvPr id="68" name="모서리가 둥근 직사각형 69"/>
                  <p:cNvSpPr/>
                  <p:nvPr/>
                </p:nvSpPr>
                <p:spPr>
                  <a:xfrm>
                    <a:off x="827708" y="1950957"/>
                    <a:ext cx="462223" cy="434822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  <a:alpha val="17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" name="모서리가 둥근 직사각형 70"/>
                  <p:cNvSpPr/>
                  <p:nvPr/>
                </p:nvSpPr>
                <p:spPr>
                  <a:xfrm>
                    <a:off x="851734" y="1969339"/>
                    <a:ext cx="413586" cy="393346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effectLst>
                    <a:innerShdw blurRad="38100">
                      <a:srgbClr val="002060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" name="자유형 22"/>
                  <p:cNvSpPr/>
                  <p:nvPr/>
                </p:nvSpPr>
                <p:spPr>
                  <a:xfrm>
                    <a:off x="865023" y="1980821"/>
                    <a:ext cx="390001" cy="177990"/>
                  </a:xfrm>
                  <a:prstGeom prst="roundRect">
                    <a:avLst/>
                  </a:prstGeom>
                  <a:solidFill>
                    <a:srgbClr val="FFFFFF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1042872">
                      <a:spcBef>
                        <a:spcPts val="300"/>
                      </a:spcBef>
                      <a:defRPr/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7" name="TextBox 66"/>
                <p:cNvSpPr txBox="1"/>
                <p:nvPr/>
              </p:nvSpPr>
              <p:spPr bwMode="auto">
                <a:xfrm>
                  <a:off x="1163065" y="5529007"/>
                  <a:ext cx="944251" cy="341316"/>
                </a:xfrm>
                <a:prstGeom prst="rect">
                  <a:avLst/>
                </a:prstGeom>
                <a:noFill/>
                <a:effectLst>
                  <a:outerShdw blurRad="127000" algn="ctr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wrap="square" lIns="104287" tIns="52144" rIns="104287" bIns="52144" anchor="ctr">
                  <a:spAutoFit/>
                </a:bodyPr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r>
                    <a:rPr lang="en-US" altLang="ko-KR" sz="16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4</a:t>
                  </a:r>
                  <a:endParaRPr lang="ko-KR" altLang="en-US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5" name="직사각형 64"/>
              <p:cNvSpPr/>
              <p:nvPr/>
            </p:nvSpPr>
            <p:spPr>
              <a:xfrm>
                <a:off x="2463246" y="4235135"/>
                <a:ext cx="9359998" cy="44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데이터분석을 위한 자료구조인 </a:t>
                </a:r>
                <a:r>
                  <a:rPr lang="en-US" altLang="ko-KR" sz="1600" kern="0" dirty="0" err="1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Dataframe</a:t>
                </a:r>
                <a:r>
                  <a:rPr lang="ko-KR" altLang="en-US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을 생성하는 방법을 인지한다</a:t>
                </a:r>
                <a:r>
                  <a:rPr lang="en-US" altLang="ko-KR" sz="1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95000"/>
                            <a:lumOff val="5000"/>
                          </a:prstClr>
                        </a:gs>
                      </a:gsLst>
                      <a:lin ang="5400000" scaled="0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2" name="자유형 28"/>
            <p:cNvSpPr/>
            <p:nvPr/>
          </p:nvSpPr>
          <p:spPr bwMode="auto">
            <a:xfrm>
              <a:off x="676151" y="3543134"/>
              <a:ext cx="364946" cy="167669"/>
            </a:xfrm>
            <a:prstGeom prst="round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spcBef>
                  <a:spcPts val="300"/>
                </a:spcBef>
                <a:defRPr/>
              </a:pPr>
              <a:endParaRPr lang="ko-KR" altLang="en-US" sz="1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04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베이스의 이해 및 설치</a:t>
            </a:r>
            <a:endParaRPr lang="en-US" altLang="ko-KR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262801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영역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46D12F7-BFB5-413C-BD2F-814A917CB377}"/>
              </a:ext>
            </a:extLst>
          </p:cNvPr>
          <p:cNvSpPr txBox="1"/>
          <p:nvPr/>
        </p:nvSpPr>
        <p:spPr>
          <a:xfrm>
            <a:off x="4888582" y="2101115"/>
            <a:ext cx="1577011" cy="3077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정제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EDC9574-4440-40DB-B7BB-7B6431773D7F}"/>
              </a:ext>
            </a:extLst>
          </p:cNvPr>
          <p:cNvGrpSpPr/>
          <p:nvPr/>
        </p:nvGrpSpPr>
        <p:grpSpPr>
          <a:xfrm>
            <a:off x="969542" y="3226489"/>
            <a:ext cx="433132" cy="641405"/>
            <a:chOff x="693327" y="1790522"/>
            <a:chExt cx="550162" cy="805104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A1EEEF7C-BE4D-40A6-8292-59EA8FEE0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066" y="1790522"/>
              <a:ext cx="478913" cy="4591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E8E40AA-CD63-4AAE-9015-DE97D8D9DB36}"/>
                </a:ext>
              </a:extLst>
            </p:cNvPr>
            <p:cNvSpPr txBox="1"/>
            <p:nvPr/>
          </p:nvSpPr>
          <p:spPr>
            <a:xfrm>
              <a:off x="693327" y="2209299"/>
              <a:ext cx="550162" cy="386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DB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B950A6A-EEA5-47B2-B154-49C76BF728B1}"/>
              </a:ext>
            </a:extLst>
          </p:cNvPr>
          <p:cNvSpPr txBox="1"/>
          <p:nvPr/>
        </p:nvSpPr>
        <p:spPr>
          <a:xfrm>
            <a:off x="7048822" y="2070450"/>
            <a:ext cx="1592200" cy="36912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분석</a:t>
            </a: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시각화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A5A254-CF0C-4064-BBAC-B395A9FA9B53}"/>
              </a:ext>
            </a:extLst>
          </p:cNvPr>
          <p:cNvSpPr txBox="1"/>
          <p:nvPr/>
        </p:nvSpPr>
        <p:spPr>
          <a:xfrm>
            <a:off x="2651627" y="2101115"/>
            <a:ext cx="1588883" cy="3147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수집</a:t>
            </a:r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0C52AD3F-A2E2-46DF-AA6E-6C89ABD0F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1627" y="2629312"/>
            <a:ext cx="1588883" cy="116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" name="Picture 3">
            <a:extLst>
              <a:ext uri="{FF2B5EF4-FFF2-40B4-BE49-F238E27FC236}">
                <a16:creationId xmlns:a16="http://schemas.microsoft.com/office/drawing/2014/main" id="{770525B8-E188-4A9F-81D8-FD61C27C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8583" y="2629312"/>
            <a:ext cx="1577011" cy="116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Picture 4">
            <a:extLst>
              <a:ext uri="{FF2B5EF4-FFF2-40B4-BE49-F238E27FC236}">
                <a16:creationId xmlns:a16="http://schemas.microsoft.com/office/drawing/2014/main" id="{975F87FF-C054-474F-8338-27938B84C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8822" y="2609106"/>
            <a:ext cx="1592200" cy="116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366310D-4ED9-4904-83CE-F4394A5BBF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4407058" y="2662642"/>
            <a:ext cx="332185" cy="105207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83AA4A5-B1BA-4CF6-BF1B-2B843A91E1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6134364" y="2524365"/>
            <a:ext cx="332185" cy="105207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AA8BA825-6577-454D-93B6-DFF715E229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6">
            <a:off x="6620032" y="2662642"/>
            <a:ext cx="332185" cy="105207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E46D6157-D646-4A49-A0F3-416523423F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3621" y="2630131"/>
            <a:ext cx="335549" cy="377870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68193BF0-E75F-4C49-B124-DD3665AE717E}"/>
              </a:ext>
            </a:extLst>
          </p:cNvPr>
          <p:cNvSpPr/>
          <p:nvPr/>
        </p:nvSpPr>
        <p:spPr bwMode="auto">
          <a:xfrm>
            <a:off x="2515300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89F869-443C-4FEE-9029-9005589D4B0D}"/>
              </a:ext>
            </a:extLst>
          </p:cNvPr>
          <p:cNvSpPr/>
          <p:nvPr/>
        </p:nvSpPr>
        <p:spPr bwMode="auto">
          <a:xfrm>
            <a:off x="4740402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3D8A94B-E7BA-4EF6-874B-F66B295BB528}"/>
              </a:ext>
            </a:extLst>
          </p:cNvPr>
          <p:cNvSpPr/>
          <p:nvPr/>
        </p:nvSpPr>
        <p:spPr bwMode="auto">
          <a:xfrm>
            <a:off x="6960522" y="1923677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0DF2A7-8EB1-4E81-9974-D5D8FF5FC715}"/>
              </a:ext>
            </a:extLst>
          </p:cNvPr>
          <p:cNvSpPr txBox="1"/>
          <p:nvPr/>
        </p:nvSpPr>
        <p:spPr>
          <a:xfrm>
            <a:off x="416397" y="2101116"/>
            <a:ext cx="1588883" cy="31476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7B22D6-76E6-454D-A7C0-0D620BCB0331}"/>
              </a:ext>
            </a:extLst>
          </p:cNvPr>
          <p:cNvSpPr/>
          <p:nvPr/>
        </p:nvSpPr>
        <p:spPr bwMode="auto">
          <a:xfrm>
            <a:off x="280070" y="1923678"/>
            <a:ext cx="1859950" cy="208823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9C371727-3932-4170-8B55-3B1AF4494D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922" y="2700225"/>
            <a:ext cx="649006" cy="30777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86A9FFA-85D4-4ECB-BD0E-D12ADFE230DE}"/>
              </a:ext>
            </a:extLst>
          </p:cNvPr>
          <p:cNvSpPr/>
          <p:nvPr/>
        </p:nvSpPr>
        <p:spPr bwMode="auto">
          <a:xfrm>
            <a:off x="107504" y="1707654"/>
            <a:ext cx="4392488" cy="2520280"/>
          </a:xfrm>
          <a:prstGeom prst="rect">
            <a:avLst/>
          </a:prstGeom>
          <a:noFill/>
          <a:ln w="38100" cap="flat" cmpd="sng" algn="ctr">
            <a:solidFill>
              <a:srgbClr val="00347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03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18861" y="1341581"/>
            <a:ext cx="55563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이해 및 설치</a:t>
            </a:r>
            <a:endParaRPr kumimoji="1" lang="ko-KR" altLang="en-US" sz="40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987574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236296" y="3019027"/>
            <a:ext cx="1103187" cy="400110"/>
            <a:chOff x="5784826" y="2859782"/>
            <a:chExt cx="1103187" cy="400110"/>
          </a:xfrm>
        </p:grpSpPr>
        <p:sp>
          <p:nvSpPr>
            <p:cNvPr id="4" name="직사각형 3"/>
            <p:cNvSpPr/>
            <p:nvPr/>
          </p:nvSpPr>
          <p:spPr>
            <a:xfrm>
              <a:off x="5784826" y="285978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1" i="0" u="none" strike="noStrike" kern="1200" cap="none" spc="60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kumimoji="1" lang="en-US" altLang="ko-KR" sz="2000" b="1" i="0" u="none" strike="noStrike" kern="1200" cap="none" spc="-15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199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594982" y="987574"/>
            <a:ext cx="2700930" cy="714704"/>
            <a:chOff x="3564911" y="823258"/>
            <a:chExt cx="2700930" cy="714704"/>
          </a:xfrm>
        </p:grpSpPr>
        <p:sp>
          <p:nvSpPr>
            <p:cNvPr id="36" name="직사각형 3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8" name="모서리가 둥근 직사각형 37"/>
          <p:cNvSpPr/>
          <p:nvPr/>
        </p:nvSpPr>
        <p:spPr>
          <a:xfrm>
            <a:off x="708747" y="3585862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08747" y="300303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263443" y="2968981"/>
            <a:ext cx="2605200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파일시스템과 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DBMS </a:t>
            </a: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708747" y="2419468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263443" y="2385412"/>
            <a:ext cx="280076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발전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708747" y="184585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4" name="그룹 18"/>
          <p:cNvGrpSpPr>
            <a:grpSpLocks/>
          </p:cNvGrpSpPr>
          <p:nvPr/>
        </p:nvGrpSpPr>
        <p:grpSpPr bwMode="auto">
          <a:xfrm>
            <a:off x="680569" y="1818310"/>
            <a:ext cx="539750" cy="479425"/>
            <a:chOff x="1328347" y="2337753"/>
            <a:chExt cx="541775" cy="535025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64946" y="181300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52" name="그룹 36"/>
          <p:cNvGrpSpPr>
            <a:grpSpLocks/>
          </p:cNvGrpSpPr>
          <p:nvPr/>
        </p:nvGrpSpPr>
        <p:grpSpPr bwMode="auto">
          <a:xfrm>
            <a:off x="680569" y="2395481"/>
            <a:ext cx="539750" cy="479425"/>
            <a:chOff x="1328347" y="2337753"/>
            <a:chExt cx="541775" cy="535025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764946" y="239044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58" name="그룹 45"/>
          <p:cNvGrpSpPr>
            <a:grpSpLocks/>
          </p:cNvGrpSpPr>
          <p:nvPr/>
        </p:nvGrpSpPr>
        <p:grpSpPr bwMode="auto">
          <a:xfrm>
            <a:off x="680569" y="2981268"/>
            <a:ext cx="539750" cy="477838"/>
            <a:chOff x="1328347" y="2337753"/>
            <a:chExt cx="541775" cy="535025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66" name="자유형 65"/>
            <p:cNvSpPr/>
            <p:nvPr/>
          </p:nvSpPr>
          <p:spPr>
            <a:xfrm>
              <a:off x="1371371" y="2375081"/>
              <a:ext cx="457321" cy="437262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764946" y="2975074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68" name="그룹 54"/>
          <p:cNvGrpSpPr>
            <a:grpSpLocks/>
          </p:cNvGrpSpPr>
          <p:nvPr/>
        </p:nvGrpSpPr>
        <p:grpSpPr bwMode="auto">
          <a:xfrm>
            <a:off x="680569" y="3565468"/>
            <a:ext cx="539750" cy="479425"/>
            <a:chOff x="1328347" y="2337753"/>
            <a:chExt cx="541775" cy="535025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72" name="자유형 71"/>
            <p:cNvSpPr/>
            <p:nvPr/>
          </p:nvSpPr>
          <p:spPr>
            <a:xfrm>
              <a:off x="1371371" y="2374957"/>
              <a:ext cx="457321" cy="437586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764946" y="3559707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4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263443" y="1811801"/>
            <a:ext cx="1415772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1263443" y="3565724"/>
            <a:ext cx="3004349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구성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0" y="567139"/>
            <a:ext cx="799930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데이터베이스의 개념을 정립할 수 있다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04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28853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란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pic>
        <p:nvPicPr>
          <p:cNvPr id="9" name="Picture 2" descr="http://cfile2.uf.tistory.com/image/26035C3C55792189306A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351698"/>
            <a:ext cx="3723679" cy="232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2339752" y="3931377"/>
            <a:ext cx="4011711" cy="656597"/>
            <a:chOff x="1030215" y="5406536"/>
            <a:chExt cx="7090348" cy="516105"/>
          </a:xfrm>
        </p:grpSpPr>
        <p:grpSp>
          <p:nvGrpSpPr>
            <p:cNvPr id="11" name="그룹 10"/>
            <p:cNvGrpSpPr/>
            <p:nvPr/>
          </p:nvGrpSpPr>
          <p:grpSpPr>
            <a:xfrm>
              <a:off x="1030215" y="5406536"/>
              <a:ext cx="7090348" cy="516105"/>
              <a:chOff x="469295" y="4866736"/>
              <a:chExt cx="3188352" cy="1199680"/>
            </a:xfrm>
          </p:grpSpPr>
          <p:sp>
            <p:nvSpPr>
              <p:cNvPr id="13" name="사다리꼴 12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marL="0" marR="0" lvl="0" indent="0" algn="l" defTabSz="95814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65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/>
                  <a:ea typeface="맑은 고딕" pitchFamily="50" charset="-127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 rot="16200000">
                <a:off x="1513910" y="3922680"/>
                <a:ext cx="1099123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735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견고딕"/>
                  <a:ea typeface="HY견고딕"/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2589071" y="5506345"/>
              <a:ext cx="3972668" cy="4112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조직에 필요한 정보로 구성된</a:t>
              </a:r>
              <a:endParaRPr kumimoji="1" lang="en-US" altLang="ko-KR" sz="1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1"/>
                  </a:gradFill>
                  <a:effectLst>
                    <a:glow rad="63500">
                      <a:prstClr val="white">
                        <a:alpha val="80000"/>
                      </a:prst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연관 데이터 집합체</a:t>
              </a:r>
              <a:endParaRPr kumimoji="1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1"/>
                </a:gradFill>
                <a:effectLst>
                  <a:glow rad="63500">
                    <a:prstClr val="white">
                      <a:alpha val="80000"/>
                    </a:prstClr>
                  </a:glow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294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1180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생활속의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데이터베이스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9622"/>
            <a:ext cx="6900256" cy="31683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792079B-846B-4DC7-9C5F-3BAE57910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022" y="1498896"/>
            <a:ext cx="2168834" cy="301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0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67492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베이스 활용 분야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7584" y="1427376"/>
          <a:ext cx="7072362" cy="3223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1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8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특징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생활과 문화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기상정보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날씨 정보를 제공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교통정보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교통상황 정보를 제공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문화예술정보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공연이나 인물에 관한 정보를 제공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비즈니스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금융정보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금융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증권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신용에 관한 정보를 제공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유통정보 </a:t>
                      </a:r>
                      <a:r>
                        <a:rPr lang="en-US" altLang="ko-KR" sz="1200" b="0" i="0" u="none" strike="noStrike" kern="1200" baseline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물건의 판매량 정보를 제공</a:t>
                      </a:r>
                      <a:endParaRPr lang="ko-KR" altLang="en-US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부동산정보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공공기관이나 민간의 토지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매물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세금 정보를 제공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학술정보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연구학술정보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논문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서적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저작물에 관한 정보를 제공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특허정보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특허청의 정보를 기업과 연구자에게 제공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법률정보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법제처와 대법원의 법률 정보를 제공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통계정보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국가기관의 통계 정보를 제공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kern="120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30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4907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유형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7584" y="1573562"/>
          <a:ext cx="7776863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809">
                  <a:extLst>
                    <a:ext uri="{9D8B030D-6E8A-4147-A177-3AD203B41FA5}">
                      <a16:colId xmlns:a16="http://schemas.microsoft.com/office/drawing/2014/main" val="454830758"/>
                    </a:ext>
                  </a:extLst>
                </a:gridCol>
                <a:gridCol w="1549147">
                  <a:extLst>
                    <a:ext uri="{9D8B030D-6E8A-4147-A177-3AD203B41FA5}">
                      <a16:colId xmlns:a16="http://schemas.microsoft.com/office/drawing/2014/main" val="3058438717"/>
                    </a:ext>
                  </a:extLst>
                </a:gridCol>
                <a:gridCol w="3456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검색 </a:t>
                      </a:r>
                      <a:endParaRPr lang="en-US" altLang="ko-KR" sz="1200" b="1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200" b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빈도</a:t>
                      </a:r>
                      <a:endParaRPr lang="ko-KR" altLang="en-US" sz="12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변경 </a:t>
                      </a:r>
                      <a:endParaRPr lang="en-US" altLang="ko-KR" sz="1200" b="1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200" b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빈도</a:t>
                      </a:r>
                      <a:endParaRPr lang="ko-KR" altLang="en-US" sz="12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데이터베이스 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  <a:r>
                        <a:rPr lang="en-US" altLang="ko-KR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적다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적다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공룡 </a:t>
                      </a:r>
                      <a:endParaRPr lang="en-US" altLang="ko-KR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검색이 많지 않아 데이터베이스를 구축할 필요 없음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보존가치가 있는 경우에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  <a:r>
                        <a:rPr lang="en-US" altLang="ko-KR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많다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적다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도서 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데이터베이스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사용자 수 보통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검색은 많지만 데이터에 대한 변경은 적음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88153"/>
                  </a:ext>
                </a:extLst>
              </a:tr>
              <a:tr h="189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  <a:r>
                        <a:rPr lang="en-US" altLang="ko-KR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적다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많다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비행기 예약 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데이터베이스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예약 변경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/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취소 등 데이터 변경은 많지만 검색은 적음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검색은 변경을 위하여 먼저 시도됨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실시간 검색 및 변경이 중요함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  <a:r>
                        <a:rPr lang="en-US" altLang="ko-KR" sz="12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</a:t>
                      </a:r>
                      <a:endParaRPr lang="ko-KR" altLang="en-US" sz="12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많다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많다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b="0" i="0" u="none" strike="noStrike" kern="1200" baseline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증권 </a:t>
                      </a:r>
                      <a:r>
                        <a:rPr lang="en-US" altLang="ko-KR" sz="1200" b="0" i="0" u="none" strike="noStrike" kern="1200" baseline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/ </a:t>
                      </a:r>
                      <a:r>
                        <a:rPr lang="ko-KR" altLang="en-US" sz="1200" b="0" i="0" u="none" strike="noStrike" kern="1200" baseline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유통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데이터베이스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사용자 수 많음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검색도 많고 거래로 인한 변경도 많음</a:t>
                      </a:r>
                      <a:endParaRPr lang="en-US" altLang="ko-KR" sz="1200" b="0" i="0" u="none" strike="noStrike" kern="1200" baseline="0" dirty="0">
                        <a:solidFill>
                          <a:schemeClr val="dk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9" name="직선 화살표 연결선 8"/>
          <p:cNvCxnSpPr/>
          <p:nvPr/>
        </p:nvCxnSpPr>
        <p:spPr>
          <a:xfrm>
            <a:off x="629562" y="2067694"/>
            <a:ext cx="0" cy="215762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9532" y="1520433"/>
            <a:ext cx="540060" cy="47525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구축</a:t>
            </a:r>
            <a:endParaRPr kumimoji="1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쉬움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9532" y="4278111"/>
            <a:ext cx="540060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구축</a:t>
            </a:r>
            <a:b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</a:b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어려움</a:t>
            </a:r>
          </a:p>
        </p:txBody>
      </p:sp>
    </p:spTree>
    <p:extLst>
      <p:ext uri="{BB962C8B-B14F-4D97-AF65-F5344CB8AC3E}">
        <p14:creationId xmlns:p14="http://schemas.microsoft.com/office/powerpoint/2010/main" val="228536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79512" y="-43623"/>
            <a:ext cx="6980962" cy="671157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8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개요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D5861A7-770A-4D1A-99A2-2A1A518F8F6C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0" name="Picture 26" descr="그림2">
              <a:extLst>
                <a:ext uri="{FF2B5EF4-FFF2-40B4-BE49-F238E27FC236}">
                  <a16:creationId xmlns:a16="http://schemas.microsoft.com/office/drawing/2014/main" id="{6C5CF219-CDE2-45BD-8B6B-DE08C5E925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C03532A-0912-4E0A-95B8-BE092FAD811E}"/>
                </a:ext>
              </a:extLst>
            </p:cNvPr>
            <p:cNvSpPr/>
            <p:nvPr/>
          </p:nvSpPr>
          <p:spPr bwMode="auto">
            <a:xfrm>
              <a:off x="641117" y="830314"/>
              <a:ext cx="1170810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통계적 접근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1BAB838-85C4-4802-B01A-1B71AAC6DC2C}"/>
              </a:ext>
            </a:extLst>
          </p:cNvPr>
          <p:cNvSpPr txBox="1"/>
          <p:nvPr/>
        </p:nvSpPr>
        <p:spPr>
          <a:xfrm>
            <a:off x="3112115" y="852981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B10B646-9BB7-402D-B99D-311B9C41A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878" y="2784451"/>
            <a:ext cx="3451393" cy="20459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9A30EC-2011-48EA-9D1C-9B908EFCB399}"/>
              </a:ext>
            </a:extLst>
          </p:cNvPr>
          <p:cNvSpPr/>
          <p:nvPr/>
        </p:nvSpPr>
        <p:spPr bwMode="auto">
          <a:xfrm>
            <a:off x="3397771" y="1631430"/>
            <a:ext cx="602319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계절성</a:t>
            </a:r>
            <a:b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</a:b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지수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B895B4-6F57-4048-96C4-450DD9870F3F}"/>
              </a:ext>
            </a:extLst>
          </p:cNvPr>
          <p:cNvSpPr/>
          <p:nvPr/>
        </p:nvSpPr>
        <p:spPr bwMode="auto">
          <a:xfrm>
            <a:off x="4477717" y="1631430"/>
            <a:ext cx="573230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PRICE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E9C7FB-C402-4D34-A9F8-E9B11685BB2F}"/>
              </a:ext>
            </a:extLst>
          </p:cNvPr>
          <p:cNvSpPr/>
          <p:nvPr/>
        </p:nvSpPr>
        <p:spPr bwMode="auto">
          <a:xfrm>
            <a:off x="5221102" y="1631430"/>
            <a:ext cx="573230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제품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AGE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19C877-EB51-40B9-B489-F38C409D7675}"/>
              </a:ext>
            </a:extLst>
          </p:cNvPr>
          <p:cNvSpPr/>
          <p:nvPr/>
        </p:nvSpPr>
        <p:spPr bwMode="auto">
          <a:xfrm>
            <a:off x="5954984" y="1631430"/>
            <a:ext cx="573230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지역</a:t>
            </a:r>
            <a:b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</a:b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EVENT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FD75A2-5ACA-44A2-8EF8-F430E26FFEA3}"/>
              </a:ext>
            </a:extLst>
          </p:cNvPr>
          <p:cNvSpPr/>
          <p:nvPr/>
        </p:nvSpPr>
        <p:spPr bwMode="auto">
          <a:xfrm>
            <a:off x="6693619" y="1631430"/>
            <a:ext cx="573230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wrap="none"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MKT</a:t>
            </a:r>
            <a:b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</a:br>
            <a:r>
              <a:rPr kumimoji="0" lang="ko-KR" altLang="en-US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비용효과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B93FAF1-5819-4E92-8AB8-3080C340EEDB}"/>
              </a:ext>
            </a:extLst>
          </p:cNvPr>
          <p:cNvSpPr/>
          <p:nvPr/>
        </p:nvSpPr>
        <p:spPr bwMode="auto">
          <a:xfrm>
            <a:off x="2634230" y="1631430"/>
            <a:ext cx="643863" cy="48567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판매량</a:t>
            </a:r>
            <a:b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</a:b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rPr>
              <a:t>지수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964B72-FF74-4777-AFF2-6A44F0B5193C}"/>
              </a:ext>
            </a:extLst>
          </p:cNvPr>
          <p:cNvSpPr/>
          <p:nvPr/>
        </p:nvSpPr>
        <p:spPr>
          <a:xfrm>
            <a:off x="1125206" y="1710670"/>
            <a:ext cx="10358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1100" dirty="0">
                <a:solidFill>
                  <a:prstClr val="black"/>
                </a:solidFill>
                <a:cs typeface="Arial"/>
                <a:sym typeface="Arial"/>
              </a:rPr>
              <a:t>FCST QTY = </a:t>
            </a:r>
            <a:endParaRPr kumimoji="0" lang="ko-KR" altLang="en-US" sz="2400" kern="0" dirty="0">
              <a:cs typeface="Arial"/>
              <a:sym typeface="Arial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7663F0-C881-490B-A59F-642B1459B9D8}"/>
              </a:ext>
            </a:extLst>
          </p:cNvPr>
          <p:cNvSpPr/>
          <p:nvPr/>
        </p:nvSpPr>
        <p:spPr>
          <a:xfrm>
            <a:off x="2485138" y="1795568"/>
            <a:ext cx="2119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AC6213-5E91-4C22-9985-AD3A3AFCA23E}"/>
              </a:ext>
            </a:extLst>
          </p:cNvPr>
          <p:cNvSpPr/>
          <p:nvPr/>
        </p:nvSpPr>
        <p:spPr>
          <a:xfrm>
            <a:off x="3227932" y="1795568"/>
            <a:ext cx="2119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3F23C6-D892-4FCF-96FC-A80556D428FB}"/>
              </a:ext>
            </a:extLst>
          </p:cNvPr>
          <p:cNvSpPr/>
          <p:nvPr/>
        </p:nvSpPr>
        <p:spPr>
          <a:xfrm>
            <a:off x="4066048" y="1795568"/>
            <a:ext cx="2119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E6DA55-3CA2-489C-8C7B-37A9EAEFA8BC}"/>
              </a:ext>
            </a:extLst>
          </p:cNvPr>
          <p:cNvSpPr/>
          <p:nvPr/>
        </p:nvSpPr>
        <p:spPr>
          <a:xfrm>
            <a:off x="5029769" y="1795568"/>
            <a:ext cx="15477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B0C9DE5-5A60-4C48-A2D5-0B00C1F3501D}"/>
              </a:ext>
            </a:extLst>
          </p:cNvPr>
          <p:cNvSpPr/>
          <p:nvPr/>
        </p:nvSpPr>
        <p:spPr>
          <a:xfrm>
            <a:off x="5777674" y="1795568"/>
            <a:ext cx="15477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EA5CFC-3932-4AB9-B1F9-413C6D7B2F6E}"/>
              </a:ext>
            </a:extLst>
          </p:cNvPr>
          <p:cNvSpPr/>
          <p:nvPr/>
        </p:nvSpPr>
        <p:spPr>
          <a:xfrm>
            <a:off x="6512198" y="1795568"/>
            <a:ext cx="15477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8F09B79-F5DB-41BD-901D-84E460AFAF8B}"/>
              </a:ext>
            </a:extLst>
          </p:cNvPr>
          <p:cNvSpPr/>
          <p:nvPr/>
        </p:nvSpPr>
        <p:spPr>
          <a:xfrm>
            <a:off x="7096222" y="2130246"/>
            <a:ext cx="176544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…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C2574090-BAB8-4E9A-B396-F2BBADBF10AF}"/>
              </a:ext>
            </a:extLst>
          </p:cNvPr>
          <p:cNvSpPr/>
          <p:nvPr/>
        </p:nvSpPr>
        <p:spPr>
          <a:xfrm>
            <a:off x="2424109" y="1502572"/>
            <a:ext cx="92456" cy="713059"/>
          </a:xfrm>
          <a:prstGeom prst="leftBracket">
            <a:avLst/>
          </a:prstGeom>
          <a:noFill/>
          <a:ln w="9525" cap="flat" cmpd="sng" algn="ctr">
            <a:solidFill>
              <a:srgbClr val="FFAB4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36" name="왼쪽 대괄호 35">
            <a:extLst>
              <a:ext uri="{FF2B5EF4-FFF2-40B4-BE49-F238E27FC236}">
                <a16:creationId xmlns:a16="http://schemas.microsoft.com/office/drawing/2014/main" id="{9926AE90-4512-4402-A930-E543C0F6B1E5}"/>
              </a:ext>
            </a:extLst>
          </p:cNvPr>
          <p:cNvSpPr/>
          <p:nvPr/>
        </p:nvSpPr>
        <p:spPr>
          <a:xfrm rot="10800000">
            <a:off x="4007115" y="1502571"/>
            <a:ext cx="92456" cy="713059"/>
          </a:xfrm>
          <a:prstGeom prst="leftBracket">
            <a:avLst/>
          </a:prstGeom>
          <a:noFill/>
          <a:ln w="9525" cap="flat" cmpd="sng" algn="ctr">
            <a:solidFill>
              <a:srgbClr val="FFAB4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659C92-298F-4AE0-B2F6-74BA7F2812F6}"/>
              </a:ext>
            </a:extLst>
          </p:cNvPr>
          <p:cNvSpPr/>
          <p:nvPr/>
        </p:nvSpPr>
        <p:spPr>
          <a:xfrm>
            <a:off x="4424651" y="2131316"/>
            <a:ext cx="29632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ko-KR" altLang="en-US" sz="1000" kern="0" dirty="0">
                <a:solidFill>
                  <a:prstClr val="black"/>
                </a:solidFill>
                <a:cs typeface="Arial"/>
                <a:sym typeface="Arial"/>
              </a:rPr>
              <a:t>할인행사 기간</a:t>
            </a:r>
            <a:r>
              <a:rPr kumimoji="0" lang="en-US" altLang="ko-KR" sz="1000" kern="0" dirty="0">
                <a:solidFill>
                  <a:prstClr val="black"/>
                </a:solidFill>
                <a:cs typeface="Arial"/>
                <a:sym typeface="Arial"/>
              </a:rPr>
              <a:t>, </a:t>
            </a:r>
            <a:r>
              <a:rPr kumimoji="0" lang="ko-KR" altLang="en-US" sz="1000" kern="0" dirty="0">
                <a:solidFill>
                  <a:prstClr val="black"/>
                </a:solidFill>
                <a:cs typeface="Arial"/>
                <a:sym typeface="Arial"/>
              </a:rPr>
              <a:t>날씨</a:t>
            </a:r>
            <a:r>
              <a:rPr kumimoji="0" lang="en-US" altLang="ko-KR" sz="1000" kern="0" dirty="0">
                <a:solidFill>
                  <a:prstClr val="black"/>
                </a:solidFill>
                <a:cs typeface="Arial"/>
                <a:sym typeface="Arial"/>
              </a:rPr>
              <a:t>, Cannibalization,    </a:t>
            </a:r>
            <a:endParaRPr kumimoji="0" lang="ko-KR" altLang="en-US" sz="1000" kern="0" dirty="0">
              <a:solidFill>
                <a:prstClr val="black"/>
              </a:solidFill>
              <a:cs typeface="Arial"/>
              <a:sym typeface="Arial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4DB278-6B9B-4F0C-8DF6-77BDD407DBD1}"/>
              </a:ext>
            </a:extLst>
          </p:cNvPr>
          <p:cNvSpPr/>
          <p:nvPr/>
        </p:nvSpPr>
        <p:spPr>
          <a:xfrm>
            <a:off x="4168999" y="1795568"/>
            <a:ext cx="211917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en-US" altLang="ko-KR" sz="500" b="0" dirty="0">
                <a:solidFill>
                  <a:prstClr val="black"/>
                </a:solidFill>
                <a:cs typeface="Arial"/>
                <a:sym typeface="Arial"/>
              </a:rPr>
              <a:t>*</a:t>
            </a:r>
            <a:endParaRPr kumimoji="0" lang="ko-KR" altLang="en-US" sz="1050" b="0" kern="0" dirty="0">
              <a:cs typeface="Arial"/>
              <a:sym typeface="Arial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539FD1-8861-4312-A337-D372003C9E9A}"/>
              </a:ext>
            </a:extLst>
          </p:cNvPr>
          <p:cNvSpPr/>
          <p:nvPr/>
        </p:nvSpPr>
        <p:spPr>
          <a:xfrm>
            <a:off x="2863758" y="1331663"/>
            <a:ext cx="8771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ko-KR" altLang="en-US" sz="900" u="sng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  <a:sym typeface="Arial"/>
              </a:rPr>
              <a:t>기본예측모델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EB42CE1-93BD-4A5F-B421-1C6C34C84FA1}"/>
              </a:ext>
            </a:extLst>
          </p:cNvPr>
          <p:cNvSpPr/>
          <p:nvPr/>
        </p:nvSpPr>
        <p:spPr>
          <a:xfrm>
            <a:off x="5590325" y="1331663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kumimoji="0" lang="ko-KR" altLang="en-US" sz="900" u="sng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  <a:sym typeface="Arial"/>
              </a:rPr>
              <a:t>추가모델</a:t>
            </a:r>
            <a:endParaRPr kumimoji="0" lang="ko-KR" altLang="en-US" sz="900" u="sng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  <a:sym typeface="Arial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0CCB09C1-801C-4DD8-89F5-E99F57EE38D1}"/>
              </a:ext>
            </a:extLst>
          </p:cNvPr>
          <p:cNvSpPr/>
          <p:nvPr/>
        </p:nvSpPr>
        <p:spPr>
          <a:xfrm>
            <a:off x="4365200" y="1502572"/>
            <a:ext cx="92456" cy="713059"/>
          </a:xfrm>
          <a:prstGeom prst="leftBracket">
            <a:avLst/>
          </a:prstGeom>
          <a:noFill/>
          <a:ln w="9525" cap="flat" cmpd="sng" algn="ctr">
            <a:solidFill>
              <a:srgbClr val="FFAB4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E73BF3B6-3538-4307-A8A1-C38C5396DD57}"/>
              </a:ext>
            </a:extLst>
          </p:cNvPr>
          <p:cNvSpPr/>
          <p:nvPr/>
        </p:nvSpPr>
        <p:spPr>
          <a:xfrm rot="10800000">
            <a:off x="7302139" y="1502571"/>
            <a:ext cx="92456" cy="713059"/>
          </a:xfrm>
          <a:prstGeom prst="leftBracket">
            <a:avLst/>
          </a:prstGeom>
          <a:noFill/>
          <a:ln w="9525" cap="flat" cmpd="sng" algn="ctr">
            <a:solidFill>
              <a:srgbClr val="FFAB4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A5C94194-13E6-4F63-8CCD-B1E95436E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55" y="2749789"/>
            <a:ext cx="3832161" cy="20806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4" name="모서리가 둥근 직사각형 26">
            <a:extLst>
              <a:ext uri="{FF2B5EF4-FFF2-40B4-BE49-F238E27FC236}">
                <a16:creationId xmlns:a16="http://schemas.microsoft.com/office/drawing/2014/main" id="{71A772E2-28E7-4434-8587-FC0980CA2875}"/>
              </a:ext>
            </a:extLst>
          </p:cNvPr>
          <p:cNvSpPr/>
          <p:nvPr/>
        </p:nvSpPr>
        <p:spPr>
          <a:xfrm>
            <a:off x="1506844" y="2377537"/>
            <a:ext cx="2133374" cy="303507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계절성 지수 </a:t>
            </a:r>
            <a:r>
              <a:rPr lang="en-US" altLang="ko-KR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주차별 효과</a:t>
            </a:r>
            <a:r>
              <a:rPr lang="en-US" altLang="ko-KR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모서리가 둥근 직사각형 26">
            <a:extLst>
              <a:ext uri="{FF2B5EF4-FFF2-40B4-BE49-F238E27FC236}">
                <a16:creationId xmlns:a16="http://schemas.microsoft.com/office/drawing/2014/main" id="{47AEC517-A527-4C70-B561-194F0026CDDB}"/>
              </a:ext>
            </a:extLst>
          </p:cNvPr>
          <p:cNvSpPr/>
          <p:nvPr/>
        </p:nvSpPr>
        <p:spPr>
          <a:xfrm>
            <a:off x="5503782" y="2388845"/>
            <a:ext cx="2133374" cy="303507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판매량 예측</a:t>
            </a:r>
            <a:endParaRPr lang="ko-KR" altLang="en-US" sz="1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모서리가 둥근 직사각형 26">
            <a:extLst>
              <a:ext uri="{FF2B5EF4-FFF2-40B4-BE49-F238E27FC236}">
                <a16:creationId xmlns:a16="http://schemas.microsoft.com/office/drawing/2014/main" id="{87940CA6-2C0F-4338-8094-D5C7AC6799E6}"/>
              </a:ext>
            </a:extLst>
          </p:cNvPr>
          <p:cNvSpPr/>
          <p:nvPr/>
        </p:nvSpPr>
        <p:spPr>
          <a:xfrm>
            <a:off x="6875408" y="706028"/>
            <a:ext cx="2133374" cy="50639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번째 시간에 수요예측</a:t>
            </a:r>
            <a:endParaRPr lang="en-US" altLang="ko-KR" sz="1400" kern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엑셀 파일 다루기</a:t>
            </a:r>
            <a:r>
              <a:rPr lang="en-US" altLang="ko-KR" sz="1400" ker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!!</a:t>
            </a:r>
            <a:endParaRPr lang="ko-KR" altLang="en-US" sz="1400" kern="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17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특징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grpSp>
        <p:nvGrpSpPr>
          <p:cNvPr id="4" name="그룹 52"/>
          <p:cNvGrpSpPr/>
          <p:nvPr/>
        </p:nvGrpSpPr>
        <p:grpSpPr>
          <a:xfrm>
            <a:off x="697439" y="1571233"/>
            <a:ext cx="3352725" cy="409829"/>
            <a:chOff x="1049186" y="1449928"/>
            <a:chExt cx="11971129" cy="690655"/>
          </a:xfrm>
        </p:grpSpPr>
        <p:sp>
          <p:nvSpPr>
            <p:cNvPr id="56" name="직사각형 55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9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/>
            <p:cNvSpPr/>
            <p:nvPr/>
          </p:nvSpPr>
          <p:spPr>
            <a:xfrm>
              <a:off x="2463249" y="1555083"/>
              <a:ext cx="799666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실시간 접근성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(real time accessibility)</a:t>
              </a:r>
            </a:p>
          </p:txBody>
        </p:sp>
      </p:grpSp>
      <p:grpSp>
        <p:nvGrpSpPr>
          <p:cNvPr id="7" name="그룹 88"/>
          <p:cNvGrpSpPr/>
          <p:nvPr/>
        </p:nvGrpSpPr>
        <p:grpSpPr>
          <a:xfrm>
            <a:off x="697440" y="2374059"/>
            <a:ext cx="3352724" cy="409606"/>
            <a:chOff x="1049187" y="2349884"/>
            <a:chExt cx="11971129" cy="690279"/>
          </a:xfrm>
        </p:grpSpPr>
        <p:sp>
          <p:nvSpPr>
            <p:cNvPr id="90" name="직사각형 89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1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95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직사각형 91"/>
            <p:cNvSpPr/>
            <p:nvPr/>
          </p:nvSpPr>
          <p:spPr>
            <a:xfrm>
              <a:off x="2463247" y="2458649"/>
              <a:ext cx="7615021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계속적인 변화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(continuous change)</a:t>
              </a:r>
            </a:p>
          </p:txBody>
        </p:sp>
      </p:grpSp>
      <p:grpSp>
        <p:nvGrpSpPr>
          <p:cNvPr id="12" name="그룹 97"/>
          <p:cNvGrpSpPr/>
          <p:nvPr/>
        </p:nvGrpSpPr>
        <p:grpSpPr>
          <a:xfrm>
            <a:off x="695345" y="3176662"/>
            <a:ext cx="3354449" cy="409746"/>
            <a:chOff x="1043031" y="3230975"/>
            <a:chExt cx="11977284" cy="690514"/>
          </a:xfrm>
        </p:grpSpPr>
        <p:sp>
          <p:nvSpPr>
            <p:cNvPr id="99" name="직사각형 98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17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104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1" name="직사각형 100"/>
            <p:cNvSpPr/>
            <p:nvPr/>
          </p:nvSpPr>
          <p:spPr>
            <a:xfrm>
              <a:off x="2463249" y="3331568"/>
              <a:ext cx="6705664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동시 공유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(concurrent sharing)</a:t>
              </a:r>
              <a:endParaRPr kumimoji="1" lang="ko-KR" alt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" name="그룹 106"/>
          <p:cNvGrpSpPr/>
          <p:nvPr/>
        </p:nvGrpSpPr>
        <p:grpSpPr>
          <a:xfrm>
            <a:off x="697440" y="3979405"/>
            <a:ext cx="3352724" cy="409606"/>
            <a:chOff x="1049187" y="4115184"/>
            <a:chExt cx="11971129" cy="690279"/>
          </a:xfrm>
        </p:grpSpPr>
        <p:sp>
          <p:nvSpPr>
            <p:cNvPr id="108" name="직사각형 107"/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9" name="그룹 108"/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20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113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2" name="TextBox 111"/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직사각형 109"/>
            <p:cNvSpPr/>
            <p:nvPr/>
          </p:nvSpPr>
          <p:spPr>
            <a:xfrm>
              <a:off x="2463246" y="4235135"/>
              <a:ext cx="1028078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효율적 접근이 가능하고 질의 가능 </a:t>
              </a: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(Query)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EF9F476F-7747-45A3-AFD3-F2D12860A1A4}"/>
              </a:ext>
            </a:extLst>
          </p:cNvPr>
          <p:cNvSpPr txBox="1"/>
          <p:nvPr/>
        </p:nvSpPr>
        <p:spPr>
          <a:xfrm>
            <a:off x="4368915" y="1558003"/>
            <a:ext cx="4019509" cy="50783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실시간성 서비스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데이터 요청 시 결과를 수초 내에 서비스 한다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F9F476F-7747-45A3-AFD3-F2D12860A1A4}"/>
              </a:ext>
            </a:extLst>
          </p:cNvPr>
          <p:cNvSpPr txBox="1"/>
          <p:nvPr/>
        </p:nvSpPr>
        <p:spPr>
          <a:xfrm>
            <a:off x="4368914" y="2315941"/>
            <a:ext cx="4019509" cy="50783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데이터는 시간에 따라 항상 변한다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삽입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(insert),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삭제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(delete),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수정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(update)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작업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F9F476F-7747-45A3-AFD3-F2D12860A1A4}"/>
              </a:ext>
            </a:extLst>
          </p:cNvPr>
          <p:cNvSpPr txBox="1"/>
          <p:nvPr/>
        </p:nvSpPr>
        <p:spPr>
          <a:xfrm>
            <a:off x="4368913" y="3125737"/>
            <a:ext cx="4019509" cy="50783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다른 업무 또는 사용자에게 동시에 공유된다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삽입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(insert),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삭제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(delete),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수정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(update)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작업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F9F476F-7747-45A3-AFD3-F2D12860A1A4}"/>
              </a:ext>
            </a:extLst>
          </p:cNvPr>
          <p:cNvSpPr txBox="1"/>
          <p:nvPr/>
        </p:nvSpPr>
        <p:spPr>
          <a:xfrm>
            <a:off x="4368912" y="3936123"/>
            <a:ext cx="4019509" cy="50783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질의 요청에 따른 결과 시현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0375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1880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구성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262529" y="2859782"/>
            <a:ext cx="1512168" cy="1440160"/>
            <a:chOff x="6876256" y="3022987"/>
            <a:chExt cx="1677930" cy="1234199"/>
          </a:xfrm>
        </p:grpSpPr>
        <p:grpSp>
          <p:nvGrpSpPr>
            <p:cNvPr id="51" name="그룹 50"/>
            <p:cNvGrpSpPr/>
            <p:nvPr/>
          </p:nvGrpSpPr>
          <p:grpSpPr>
            <a:xfrm>
              <a:off x="6876256" y="3022987"/>
              <a:ext cx="1677930" cy="1234199"/>
              <a:chOff x="3585677" y="1714493"/>
              <a:chExt cx="1650186" cy="1283527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3585677" y="1714493"/>
                <a:ext cx="1650186" cy="12835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3696404" y="2178870"/>
                <a:ext cx="1428728" cy="2510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1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DBMS</a:t>
                </a:r>
                <a:endParaRPr kumimoji="1" lang="ko-KR" altLang="en-US" sz="11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2" name="직사각형 51"/>
            <p:cNvSpPr/>
            <p:nvPr/>
          </p:nvSpPr>
          <p:spPr>
            <a:xfrm>
              <a:off x="6970647" y="3070861"/>
              <a:ext cx="1489146" cy="2241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시스템</a:t>
              </a:r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6988845" y="3874040"/>
              <a:ext cx="1452749" cy="25106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</a:t>
              </a:r>
              <a:endParaRPr kumimoji="1" lang="ko-KR" altLang="en-US" sz="11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2262529" y="1962975"/>
            <a:ext cx="1512168" cy="280253"/>
            <a:chOff x="6876256" y="3022987"/>
            <a:chExt cx="1677930" cy="727785"/>
          </a:xfrm>
        </p:grpSpPr>
        <p:sp>
          <p:nvSpPr>
            <p:cNvPr id="66" name="직사각형 65"/>
            <p:cNvSpPr/>
            <p:nvPr/>
          </p:nvSpPr>
          <p:spPr>
            <a:xfrm>
              <a:off x="6876256" y="3022987"/>
              <a:ext cx="1677930" cy="7277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970651" y="3070861"/>
              <a:ext cx="1489146" cy="6793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사용자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655084" y="1650654"/>
            <a:ext cx="636996" cy="777080"/>
            <a:chOff x="4951220" y="1379552"/>
            <a:chExt cx="636996" cy="777080"/>
          </a:xfrm>
        </p:grpSpPr>
        <p:pic>
          <p:nvPicPr>
            <p:cNvPr id="1026" name="Picture 2" descr="http://images.gofreedownload.net/multi-user-27666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1045" y="1706427"/>
              <a:ext cx="450205" cy="45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951220" y="1379552"/>
              <a:ext cx="6369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rPr>
                <a:t>일반</a:t>
              </a:r>
              <a:endPara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rPr>
                <a:t> 사용자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5303156" y="1650654"/>
            <a:ext cx="636996" cy="777080"/>
            <a:chOff x="4951220" y="1379552"/>
            <a:chExt cx="636996" cy="777080"/>
          </a:xfrm>
        </p:grpSpPr>
        <p:pic>
          <p:nvPicPr>
            <p:cNvPr id="75" name="Picture 2" descr="http://images.gofreedownload.net/multi-user-27666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1045" y="1706427"/>
              <a:ext cx="450205" cy="45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Box 76"/>
            <p:cNvSpPr txBox="1"/>
            <p:nvPr/>
          </p:nvSpPr>
          <p:spPr>
            <a:xfrm>
              <a:off x="4951220" y="1379552"/>
              <a:ext cx="6369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rPr>
                <a:t>프로</a:t>
              </a:r>
              <a:endPara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rPr>
                <a:t>그래머</a:t>
              </a:r>
              <a:endPara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023236" y="1650654"/>
            <a:ext cx="636996" cy="777080"/>
            <a:chOff x="4951220" y="1379552"/>
            <a:chExt cx="636996" cy="777080"/>
          </a:xfrm>
        </p:grpSpPr>
        <p:pic>
          <p:nvPicPr>
            <p:cNvPr id="81" name="Picture 2" descr="http://images.gofreedownload.net/multi-user-27666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1045" y="1706427"/>
              <a:ext cx="450205" cy="45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/>
            <p:cNvSpPr txBox="1"/>
            <p:nvPr/>
          </p:nvSpPr>
          <p:spPr>
            <a:xfrm>
              <a:off x="4951220" y="1379552"/>
              <a:ext cx="6369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rPr>
                <a:t>SQL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rPr>
                <a:t>사용자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671308" y="1650654"/>
            <a:ext cx="636996" cy="777080"/>
            <a:chOff x="4951220" y="1379552"/>
            <a:chExt cx="636996" cy="777080"/>
          </a:xfrm>
        </p:grpSpPr>
        <p:pic>
          <p:nvPicPr>
            <p:cNvPr id="84" name="Picture 2" descr="http://images.gofreedownload.net/multi-user-27666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1045" y="1706427"/>
              <a:ext cx="450205" cy="45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/>
            <p:cNvSpPr txBox="1"/>
            <p:nvPr/>
          </p:nvSpPr>
          <p:spPr>
            <a:xfrm>
              <a:off x="4951220" y="1379552"/>
              <a:ext cx="6369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rPr>
                <a:t>관리자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316" y="2982560"/>
            <a:ext cx="1005840" cy="1219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1117" y="3421765"/>
            <a:ext cx="15632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데이터 베이스 관리 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S/W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예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: Oracle, </a:t>
            </a:r>
            <a:r>
              <a:rPr kumimoji="1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mysql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등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07608" y="3901286"/>
            <a:ext cx="9669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데이터 집합체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5" name="왼쪽/오른쪽 화살표 14"/>
          <p:cNvSpPr/>
          <p:nvPr/>
        </p:nvSpPr>
        <p:spPr bwMode="auto">
          <a:xfrm>
            <a:off x="4059038" y="3400728"/>
            <a:ext cx="1032017" cy="498170"/>
          </a:xfrm>
          <a:prstGeom prst="leftRightArrow">
            <a:avLst/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91" name="왼쪽/오른쪽 화살표 90"/>
          <p:cNvSpPr/>
          <p:nvPr/>
        </p:nvSpPr>
        <p:spPr bwMode="auto">
          <a:xfrm>
            <a:off x="3876577" y="1884100"/>
            <a:ext cx="767431" cy="498170"/>
          </a:xfrm>
          <a:prstGeom prst="leftRightArrow">
            <a:avLst/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A22FF6-A4B4-4BC3-855E-393D97471AF6}"/>
              </a:ext>
            </a:extLst>
          </p:cNvPr>
          <p:cNvSpPr/>
          <p:nvPr/>
        </p:nvSpPr>
        <p:spPr bwMode="auto">
          <a:xfrm>
            <a:off x="5292080" y="1452006"/>
            <a:ext cx="2561891" cy="1191752"/>
          </a:xfrm>
          <a:prstGeom prst="rect">
            <a:avLst/>
          </a:prstGeom>
          <a:noFill/>
          <a:ln w="38100" cap="flat" cmpd="sng" algn="ctr">
            <a:solidFill>
              <a:srgbClr val="0B6C9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556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59557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사용자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330683" y="3299671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kumimoji="1" lang="ko-KR" altLang="en-US" sz="900" b="0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kumimoji="1" lang="ko-KR" altLang="en-US" sz="900" b="0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698716"/>
              </p:ext>
            </p:extLst>
          </p:nvPr>
        </p:nvGraphicFramePr>
        <p:xfrm>
          <a:off x="539552" y="1635646"/>
          <a:ext cx="8136904" cy="2945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2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은행의 창구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혹은 관공서의 민원 접수처 등에서 </a:t>
                      </a:r>
                      <a:r>
                        <a:rPr lang="ko-KR" altLang="en-US" sz="1400" b="1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데이터를 </a:t>
                      </a:r>
                      <a:r>
                        <a:rPr lang="ko-KR" altLang="en-US" sz="1400" b="1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다루는 </a:t>
                      </a:r>
                      <a:br>
                        <a:rPr lang="en-US" altLang="ko-KR" sz="1400" b="1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400" b="1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업무를 </a:t>
                      </a:r>
                      <a:r>
                        <a:rPr lang="ko-KR" altLang="en-US" sz="1400" b="1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하는 사람</a:t>
                      </a:r>
                      <a:endParaRPr lang="en-US" altLang="ko-KR" sz="1400" b="1" dirty="0">
                        <a:solidFill>
                          <a:schemeClr val="accen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프로그래머가 개발한 프로그램을 이용하여 데이터베이스에 접근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프로그래머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사용자가 사용할 수 있도록 프로그램을</a:t>
                      </a:r>
                      <a:r>
                        <a:rPr lang="ko-KR" altLang="en-US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개발하는 사람</a:t>
                      </a:r>
                      <a:endParaRPr lang="en-US" altLang="ko-KR" sz="12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자바</a:t>
                      </a:r>
                      <a:r>
                        <a:rPr lang="en-US" altLang="ko-KR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파이썬</a:t>
                      </a:r>
                      <a:r>
                        <a:rPr lang="ko-KR" altLang="en-US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등의 프로그램 언어와 </a:t>
                      </a:r>
                      <a:r>
                        <a:rPr lang="en-US" altLang="ko-KR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r>
                        <a:rPr lang="ko-KR" altLang="en-US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사용하여 </a:t>
                      </a:r>
                      <a:r>
                        <a:rPr lang="ko-KR" altLang="en-US" sz="1400" b="1" baseline="0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사용자를 </a:t>
                      </a:r>
                      <a:r>
                        <a:rPr lang="ko-KR" altLang="en-US" sz="1400" b="1" baseline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위한 </a:t>
                      </a:r>
                      <a:br>
                        <a:rPr lang="en-US" altLang="ko-KR" sz="1400" b="1" baseline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400" b="1" baseline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</a:t>
                      </a:r>
                      <a:r>
                        <a:rPr lang="ko-KR" altLang="en-US" sz="1400" b="1" baseline="0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관리하는 </a:t>
                      </a:r>
                      <a:r>
                        <a:rPr lang="ko-KR" altLang="en-US" sz="1400" b="1" baseline="0" dirty="0" err="1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로직</a:t>
                      </a:r>
                      <a:r>
                        <a:rPr lang="ko-KR" altLang="en-US" sz="1400" b="1" baseline="0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r>
                        <a:rPr lang="en-US" altLang="ko-KR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r>
                        <a:rPr lang="ko-KR" altLang="en-US" sz="1400" b="1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사용하여 업무를 처리하는 </a:t>
                      </a:r>
                      <a:r>
                        <a:rPr lang="en-US" altLang="ko-KR" sz="1400" b="1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  <a:r>
                        <a:rPr lang="ko-KR" altLang="en-US" sz="1400" b="1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부서 담당자</a:t>
                      </a:r>
                      <a:endParaRPr lang="en-US" altLang="ko-KR" sz="1400" b="1" dirty="0">
                        <a:solidFill>
                          <a:schemeClr val="accen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lvl="0" indent="-171450" algn="l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응용 프로그램으로 구현되어 있지 않은 업무를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활용하여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3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운영 조직의 데이터베이스 시스템을 총괄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설계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유지보수의 전 과정 담당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사용자 통제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성능모니터링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관리</a:t>
                      </a:r>
                      <a:r>
                        <a:rPr lang="en-US" altLang="ko-KR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 제반 업무 담당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97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01403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사용자 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지식 수준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330683" y="3299671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kumimoji="1" lang="ko-KR" altLang="en-US" sz="900" b="0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kumimoji="1" lang="ko-KR" altLang="en-US" sz="900" b="0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621139"/>
              </p:ext>
            </p:extLst>
          </p:nvPr>
        </p:nvGraphicFramePr>
        <p:xfrm>
          <a:off x="611560" y="1916833"/>
          <a:ext cx="7920880" cy="20882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8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6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34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64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언어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프로그래밍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지식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r>
                        <a:rPr lang="en-US" altLang="ko-KR" sz="1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◎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/>
                        </a:rPr>
                        <a:t>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/>
                        </a:rPr>
                        <a:t>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응용 프로그래머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◎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◎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/>
                        </a:rPr>
                        <a:t>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/>
                        </a:rPr>
                        <a:t>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◎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/>
                        </a:rPr>
                        <a:t>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◎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◎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372200" y="1516501"/>
            <a:ext cx="22910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(× :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없음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Wingdings 2"/>
              </a:rPr>
              <a:t>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보통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◎ :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높음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078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60741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시작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발전</a:t>
            </a: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39029" b="1213"/>
          <a:stretch/>
        </p:blipFill>
        <p:spPr bwMode="auto">
          <a:xfrm>
            <a:off x="2906755" y="1419622"/>
            <a:ext cx="3611983" cy="2006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5" name="그룹 54"/>
          <p:cNvGrpSpPr/>
          <p:nvPr/>
        </p:nvGrpSpPr>
        <p:grpSpPr>
          <a:xfrm>
            <a:off x="2267744" y="3579865"/>
            <a:ext cx="5151514" cy="1030302"/>
            <a:chOff x="1030215" y="5406535"/>
            <a:chExt cx="7090348" cy="823331"/>
          </a:xfrm>
        </p:grpSpPr>
        <p:grpSp>
          <p:nvGrpSpPr>
            <p:cNvPr id="57" name="그룹 56"/>
            <p:cNvGrpSpPr/>
            <p:nvPr/>
          </p:nvGrpSpPr>
          <p:grpSpPr>
            <a:xfrm>
              <a:off x="1030215" y="5406535"/>
              <a:ext cx="7090348" cy="786100"/>
              <a:chOff x="469295" y="4866736"/>
              <a:chExt cx="3188352" cy="1827281"/>
            </a:xfrm>
          </p:grpSpPr>
          <p:sp>
            <p:nvSpPr>
              <p:cNvPr id="59" name="사다리꼴 58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marL="0" marR="0" lvl="0" indent="0" algn="l" defTabSz="95814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65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/>
                  <a:ea typeface="맑은 고딕" pitchFamily="50" charset="-127"/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16200000">
                <a:off x="1200108" y="4236479"/>
                <a:ext cx="1726726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735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견고딕"/>
                  <a:ea typeface="HY견고딕"/>
                </a:endParaRPr>
              </a:p>
            </p:txBody>
          </p:sp>
        </p:grpSp>
        <p:sp>
          <p:nvSpPr>
            <p:cNvPr id="58" name="직사각형 57"/>
            <p:cNvSpPr/>
            <p:nvPr/>
          </p:nvSpPr>
          <p:spPr>
            <a:xfrm>
              <a:off x="1075957" y="5565803"/>
              <a:ext cx="4150515" cy="6640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거래건수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100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근처 학교의 학생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 주민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사장이 직접 도서 안내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회계업무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계산기 사용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),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장부에 기록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239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47016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컴퓨터 도입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발전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l="37201" b="2839"/>
          <a:stretch/>
        </p:blipFill>
        <p:spPr bwMode="auto">
          <a:xfrm>
            <a:off x="3131840" y="1347614"/>
            <a:ext cx="3153460" cy="208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그룹 14"/>
          <p:cNvGrpSpPr/>
          <p:nvPr/>
        </p:nvGrpSpPr>
        <p:grpSpPr>
          <a:xfrm>
            <a:off x="2267744" y="3579865"/>
            <a:ext cx="5151514" cy="1030302"/>
            <a:chOff x="1030215" y="5406535"/>
            <a:chExt cx="7090348" cy="823331"/>
          </a:xfrm>
        </p:grpSpPr>
        <p:grpSp>
          <p:nvGrpSpPr>
            <p:cNvPr id="16" name="그룹 15"/>
            <p:cNvGrpSpPr/>
            <p:nvPr/>
          </p:nvGrpSpPr>
          <p:grpSpPr>
            <a:xfrm>
              <a:off x="1030215" y="5406535"/>
              <a:ext cx="7090348" cy="786100"/>
              <a:chOff x="469295" y="4866736"/>
              <a:chExt cx="3188352" cy="1827281"/>
            </a:xfrm>
          </p:grpSpPr>
          <p:sp>
            <p:nvSpPr>
              <p:cNvPr id="18" name="사다리꼴 17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marL="0" marR="0" lvl="0" indent="0" algn="l" defTabSz="95814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65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/>
                  <a:ea typeface="맑은 고딕" pitchFamily="50" charset="-127"/>
                </a:endParaRP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 rot="16200000">
                <a:off x="1200108" y="4236479"/>
                <a:ext cx="1726726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735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견고딕"/>
                  <a:ea typeface="HY견고딕"/>
                </a:endParaRPr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>
              <a:off x="1075957" y="5565803"/>
              <a:ext cx="4172578" cy="6640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거래건수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1,000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근처 학교의 학생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 주민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근처 학교의 학생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 주민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회계업무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컴퓨터 사용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),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 시스템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421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60001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지점 개설 및 데이터베이스 구축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발전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267744" y="3579865"/>
            <a:ext cx="5151515" cy="1030302"/>
            <a:chOff x="1030215" y="5406535"/>
            <a:chExt cx="7090348" cy="823331"/>
          </a:xfrm>
        </p:grpSpPr>
        <p:grpSp>
          <p:nvGrpSpPr>
            <p:cNvPr id="16" name="그룹 15"/>
            <p:cNvGrpSpPr/>
            <p:nvPr/>
          </p:nvGrpSpPr>
          <p:grpSpPr>
            <a:xfrm>
              <a:off x="1030215" y="5406535"/>
              <a:ext cx="7090348" cy="786100"/>
              <a:chOff x="469295" y="4866736"/>
              <a:chExt cx="3188352" cy="1827281"/>
            </a:xfrm>
          </p:grpSpPr>
          <p:sp>
            <p:nvSpPr>
              <p:cNvPr id="18" name="사다리꼴 17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marL="0" marR="0" lvl="0" indent="0" algn="l" defTabSz="95814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65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/>
                  <a:ea typeface="맑은 고딕" pitchFamily="50" charset="-127"/>
                </a:endParaRP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 rot="16200000">
                <a:off x="1200108" y="4236479"/>
                <a:ext cx="1726726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735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견고딕"/>
                  <a:ea typeface="HY견고딕"/>
                </a:endParaRPr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>
              <a:off x="1075957" y="5565803"/>
              <a:ext cx="7031957" cy="6640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거래건수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10,000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서울 지역 고객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클라이언트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서버 시스템으로 지점을 연결하여 도서 검색 서비스 제공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회계업무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컴퓨터 사용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),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시스템</a:t>
              </a:r>
            </a:p>
          </p:txBody>
        </p:sp>
      </p:grp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27445" b="2292"/>
          <a:stretch/>
        </p:blipFill>
        <p:spPr bwMode="auto">
          <a:xfrm>
            <a:off x="2699792" y="1411017"/>
            <a:ext cx="4176464" cy="1971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7191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863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홈페이지 구축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발전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267744" y="3579865"/>
            <a:ext cx="5151515" cy="1030302"/>
            <a:chOff x="1030215" y="5406535"/>
            <a:chExt cx="7090348" cy="823331"/>
          </a:xfrm>
        </p:grpSpPr>
        <p:grpSp>
          <p:nvGrpSpPr>
            <p:cNvPr id="16" name="그룹 15"/>
            <p:cNvGrpSpPr/>
            <p:nvPr/>
          </p:nvGrpSpPr>
          <p:grpSpPr>
            <a:xfrm>
              <a:off x="1030215" y="5406535"/>
              <a:ext cx="7090348" cy="786100"/>
              <a:chOff x="469295" y="4866736"/>
              <a:chExt cx="3188352" cy="1827281"/>
            </a:xfrm>
          </p:grpSpPr>
          <p:sp>
            <p:nvSpPr>
              <p:cNvPr id="18" name="사다리꼴 17"/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marL="0" marR="0" lvl="0" indent="0" algn="l" defTabSz="95814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65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/>
                  <a:ea typeface="맑은 고딕" pitchFamily="50" charset="-127"/>
                </a:endParaRP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 rot="16200000">
                <a:off x="1200108" y="4236479"/>
                <a:ext cx="1726726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735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견고딕"/>
                  <a:ea typeface="HY견고딕"/>
                </a:endParaRPr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>
              <a:off x="1075957" y="5565803"/>
              <a:ext cx="6707630" cy="6640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거래건수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100,000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국민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전국 배송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인터넷 활용 도서  검색 및 주문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kumimoji="1" lang="ko-KR" altLang="en-US" sz="12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회계업무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컴퓨터와 인터넷 사용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),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 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시스템으로 지점 간 연계</a:t>
              </a:r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25490" b="19507"/>
          <a:stretch/>
        </p:blipFill>
        <p:spPr bwMode="auto">
          <a:xfrm>
            <a:off x="2410994" y="1517534"/>
            <a:ext cx="4749481" cy="178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434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83763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시스템의 발전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919663" y="1320564"/>
          <a:ext cx="7488832" cy="2606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9572">
                  <a:extLst>
                    <a:ext uri="{9D8B030D-6E8A-4147-A177-3AD203B41FA5}">
                      <a16:colId xmlns:a16="http://schemas.microsoft.com/office/drawing/2014/main" val="3058438717"/>
                    </a:ext>
                  </a:extLst>
                </a:gridCol>
                <a:gridCol w="4126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데이터베이스 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단계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서점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1970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년대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사장이 모든 도서의 제목과 가격을 기억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매출과 판매가 컴퓨터 없이 관리됨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매출에 대한 내용이 정확하지 않음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컴퓨터 없음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69848"/>
                  </a:ext>
                </a:extLst>
              </a:tr>
              <a:tr h="2946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단계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 시스템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1980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년대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컴퓨터를 이용한 초기 응용 프로그램으로 업무 처리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파일 시스템 사용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한 대의 컴퓨터에서만 판매 및 매출 관리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88153"/>
                  </a:ext>
                </a:extLst>
              </a:tr>
              <a:tr h="294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컴퓨터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272771"/>
                  </a:ext>
                </a:extLst>
              </a:tr>
              <a:tr h="2946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단계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데이터베이스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1990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년대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지점 간 클라이언트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/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서버 시스템을 도입하여 업무 처리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데이터베이스 관리 시스템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(DBMS)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을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도입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컴퓨터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+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원격통신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60877"/>
                  </a:ext>
                </a:extLst>
              </a:tr>
              <a:tr h="2946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단계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홈페이지 구축</a:t>
                      </a:r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2000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년대 이후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인터넷을 이용하여 도서 검색 및 주문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웹 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DB 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시스템으로 불특정 다수 고객 유치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고객이 지리적으로 넓게 분산됨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컴퓨터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+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인터넷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61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48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83763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시스템과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DBMS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919663" y="1608595"/>
          <a:ext cx="7488832" cy="2835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9572">
                  <a:extLst>
                    <a:ext uri="{9D8B030D-6E8A-4147-A177-3AD203B41FA5}">
                      <a16:colId xmlns:a16="http://schemas.microsoft.com/office/drawing/2014/main" val="3058438717"/>
                    </a:ext>
                  </a:extLst>
                </a:gridCol>
                <a:gridCol w="4126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DBMS</a:t>
                      </a:r>
                      <a:endParaRPr lang="ko-KR" altLang="en-US" sz="12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4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 정의 및 저장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정의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응용 프로그램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저장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파일 시스템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 정의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DBMS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저장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데이터베이스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4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데이터 접근 방법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응용 프로그램이 파일에 직접 접근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응용 프로그램이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DBMS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에 파일 접근을 요청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88153"/>
                  </a:ext>
                </a:extLst>
              </a:tr>
              <a:tr h="6334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사용 언어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자바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C++, C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등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자바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, C++, C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등과 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SQL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4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CPU/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주기억장치 사용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적음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많음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272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79512" y="-43623"/>
            <a:ext cx="6980962" cy="671157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8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개요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D5861A7-770A-4D1A-99A2-2A1A518F8F6C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0" name="Picture 26" descr="그림2">
              <a:extLst>
                <a:ext uri="{FF2B5EF4-FFF2-40B4-BE49-F238E27FC236}">
                  <a16:creationId xmlns:a16="http://schemas.microsoft.com/office/drawing/2014/main" id="{6C5CF219-CDE2-45BD-8B6B-DE08C5E925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C03532A-0912-4E0A-95B8-BE092FAD811E}"/>
                </a:ext>
              </a:extLst>
            </p:cNvPr>
            <p:cNvSpPr/>
            <p:nvPr/>
          </p:nvSpPr>
          <p:spPr bwMode="auto">
            <a:xfrm>
              <a:off x="641117" y="830314"/>
              <a:ext cx="941580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지도학습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1BAB838-85C4-4802-B01A-1B71AAC6DC2C}"/>
              </a:ext>
            </a:extLst>
          </p:cNvPr>
          <p:cNvSpPr txBox="1"/>
          <p:nvPr/>
        </p:nvSpPr>
        <p:spPr>
          <a:xfrm>
            <a:off x="3112115" y="852981"/>
            <a:ext cx="285656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33" name="그룹 9">
            <a:extLst>
              <a:ext uri="{FF2B5EF4-FFF2-40B4-BE49-F238E27FC236}">
                <a16:creationId xmlns:a16="http://schemas.microsoft.com/office/drawing/2014/main" id="{DECD9375-946A-4E31-B2C9-DCF72FB4775F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6" name="Picture 26" descr="그림2">
              <a:extLst>
                <a:ext uri="{FF2B5EF4-FFF2-40B4-BE49-F238E27FC236}">
                  <a16:creationId xmlns:a16="http://schemas.microsoft.com/office/drawing/2014/main" id="{A117937A-F33D-4D99-8843-487736F03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19566A7-7990-46ED-93FC-37D1D0BA4E6C}"/>
                </a:ext>
              </a:extLst>
            </p:cNvPr>
            <p:cNvSpPr/>
            <p:nvPr/>
          </p:nvSpPr>
          <p:spPr>
            <a:xfrm>
              <a:off x="911746" y="2055249"/>
              <a:ext cx="441008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머신러닝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지도학습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Decision Tree)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44890AEE-6092-46BF-8F4C-C5770FD1395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2580" y="2571750"/>
          <a:ext cx="3696078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13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463087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768939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  <a:gridCol w="671221">
                  <a:extLst>
                    <a:ext uri="{9D8B030D-6E8A-4147-A177-3AD203B41FA5}">
                      <a16:colId xmlns:a16="http://schemas.microsoft.com/office/drawing/2014/main" val="214720427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837816376"/>
                    </a:ext>
                  </a:extLst>
                </a:gridCol>
                <a:gridCol w="528746">
                  <a:extLst>
                    <a:ext uri="{9D8B030D-6E8A-4147-A177-3AD203B41FA5}">
                      <a16:colId xmlns:a16="http://schemas.microsoft.com/office/drawing/2014/main" val="2932984137"/>
                    </a:ext>
                  </a:extLst>
                </a:gridCol>
              </a:tblGrid>
              <a:tr h="2969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주차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홀리데이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여부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프로모션여부</a:t>
                      </a:r>
                      <a:endParaRPr lang="en-US" altLang="ko-KR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프로모션 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거래량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38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?</a:t>
                      </a:r>
                      <a:endParaRPr lang="ko-KR" altLang="en-US" sz="10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37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497803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36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35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35971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99922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33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24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230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792672"/>
                  </a:ext>
                </a:extLst>
              </a:tr>
              <a:tr h="20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31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YES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NO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16</a:t>
                      </a:r>
                      <a:endParaRPr lang="ko-KR" altLang="en-US" sz="10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81411"/>
                  </a:ext>
                </a:extLst>
              </a:tr>
            </a:tbl>
          </a:graphicData>
        </a:graphic>
      </p:graphicFrame>
      <p:sp>
        <p:nvSpPr>
          <p:cNvPr id="49" name="타원 48">
            <a:extLst>
              <a:ext uri="{FF2B5EF4-FFF2-40B4-BE49-F238E27FC236}">
                <a16:creationId xmlns:a16="http://schemas.microsoft.com/office/drawing/2014/main" id="{776CBA31-5961-423C-B161-78ECAB9B112F}"/>
              </a:ext>
            </a:extLst>
          </p:cNvPr>
          <p:cNvSpPr/>
          <p:nvPr/>
        </p:nvSpPr>
        <p:spPr bwMode="auto">
          <a:xfrm>
            <a:off x="5508104" y="2822369"/>
            <a:ext cx="2088232" cy="2896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HY견고딕" pitchFamily="18" charset="-127"/>
              </a:rPr>
              <a:t>홀리데이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50ED465-AC09-4F82-9DC1-D1D3066DE347}"/>
              </a:ext>
            </a:extLst>
          </p:cNvPr>
          <p:cNvSpPr/>
          <p:nvPr/>
        </p:nvSpPr>
        <p:spPr bwMode="auto">
          <a:xfrm>
            <a:off x="4729098" y="3450575"/>
            <a:ext cx="2088232" cy="289635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HY견고딕" pitchFamily="18" charset="-127"/>
              </a:rPr>
              <a:t>프로모션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AC30616-D978-43FB-83AB-935AEDD34BFF}"/>
              </a:ext>
            </a:extLst>
          </p:cNvPr>
          <p:cNvSpPr/>
          <p:nvPr/>
        </p:nvSpPr>
        <p:spPr bwMode="auto">
          <a:xfrm>
            <a:off x="5940152" y="3976100"/>
            <a:ext cx="2088232" cy="289635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HY견고딕" pitchFamily="18" charset="-127"/>
              </a:rPr>
              <a:t>프로모션 비율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9435A82-6359-4B4E-86D5-32353857CE01}"/>
              </a:ext>
            </a:extLst>
          </p:cNvPr>
          <p:cNvCxnSpPr>
            <a:stCxn id="49" idx="4"/>
            <a:endCxn id="50" idx="0"/>
          </p:cNvCxnSpPr>
          <p:nvPr/>
        </p:nvCxnSpPr>
        <p:spPr bwMode="auto">
          <a:xfrm flipH="1">
            <a:off x="5773214" y="3112004"/>
            <a:ext cx="779006" cy="338571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21D61C6-CADB-48D6-98C1-B8505A69E3CB}"/>
              </a:ext>
            </a:extLst>
          </p:cNvPr>
          <p:cNvCxnSpPr>
            <a:cxnSpLocks/>
            <a:stCxn id="50" idx="4"/>
            <a:endCxn id="55" idx="0"/>
          </p:cNvCxnSpPr>
          <p:nvPr/>
        </p:nvCxnSpPr>
        <p:spPr bwMode="auto">
          <a:xfrm flipH="1">
            <a:off x="5107140" y="3740210"/>
            <a:ext cx="666074" cy="289503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6F48D02-AC25-4031-800B-53461176C4D1}"/>
              </a:ext>
            </a:extLst>
          </p:cNvPr>
          <p:cNvSpPr/>
          <p:nvPr/>
        </p:nvSpPr>
        <p:spPr bwMode="auto">
          <a:xfrm>
            <a:off x="7128284" y="3423003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C4A0B21-6E0E-4251-BBA6-E33F7401C4F0}"/>
              </a:ext>
            </a:extLst>
          </p:cNvPr>
          <p:cNvSpPr/>
          <p:nvPr/>
        </p:nvSpPr>
        <p:spPr bwMode="auto">
          <a:xfrm>
            <a:off x="4729098" y="4029713"/>
            <a:ext cx="756084" cy="162411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4D3BE89-54C8-4D9E-9BD6-8E19ACF80705}"/>
              </a:ext>
            </a:extLst>
          </p:cNvPr>
          <p:cNvSpPr/>
          <p:nvPr/>
        </p:nvSpPr>
        <p:spPr bwMode="auto">
          <a:xfrm>
            <a:off x="2483768" y="1546197"/>
            <a:ext cx="720080" cy="5307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QTY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Malgun Gothic Semilight" panose="020B0502040204020203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93D0EA2-AD2D-41E4-BB3C-ABADAA55E9B5}"/>
              </a:ext>
            </a:extLst>
          </p:cNvPr>
          <p:cNvSpPr/>
          <p:nvPr/>
        </p:nvSpPr>
        <p:spPr bwMode="auto">
          <a:xfrm>
            <a:off x="3942978" y="1599712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홀리데이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Malgun Gothic Semilight" panose="020B0502040204020203" pitchFamily="50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여부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28E4DF2-34CB-4CC8-A98C-80A723F105BD}"/>
              </a:ext>
            </a:extLst>
          </p:cNvPr>
          <p:cNvSpPr/>
          <p:nvPr/>
        </p:nvSpPr>
        <p:spPr bwMode="auto">
          <a:xfrm>
            <a:off x="4878572" y="1594093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프로모션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Malgun Gothic Semilight" panose="020B0502040204020203" pitchFamily="50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여부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559A566-2161-4484-8D71-9D7C566E3133}"/>
              </a:ext>
            </a:extLst>
          </p:cNvPr>
          <p:cNvSpPr/>
          <p:nvPr/>
        </p:nvSpPr>
        <p:spPr bwMode="auto">
          <a:xfrm>
            <a:off x="5814166" y="1581988"/>
            <a:ext cx="786120" cy="4216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프로모션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Malgun Gothic Semilight" panose="020B0502040204020203" pitchFamily="50" charset="-127"/>
            </a:endParaRP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Malgun Gothic Semilight" panose="020B0502040204020203" pitchFamily="50" charset="-127"/>
              </a:rPr>
              <a:t>비율</a:t>
            </a:r>
          </a:p>
        </p:txBody>
      </p:sp>
      <p:sp>
        <p:nvSpPr>
          <p:cNvPr id="60" name="왼쪽 중괄호 59">
            <a:extLst>
              <a:ext uri="{FF2B5EF4-FFF2-40B4-BE49-F238E27FC236}">
                <a16:creationId xmlns:a16="http://schemas.microsoft.com/office/drawing/2014/main" id="{04C7EE92-A3B2-4067-88CA-EA458E7E4EB2}"/>
              </a:ext>
            </a:extLst>
          </p:cNvPr>
          <p:cNvSpPr/>
          <p:nvPr/>
        </p:nvSpPr>
        <p:spPr bwMode="auto">
          <a:xfrm rot="16200000">
            <a:off x="5209609" y="973278"/>
            <a:ext cx="104998" cy="2192785"/>
          </a:xfrm>
          <a:prstGeom prst="leftBrace">
            <a:avLst>
              <a:gd name="adj1" fmla="val 27676"/>
              <a:gd name="adj2" fmla="val 46930"/>
            </a:avLst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000734F-AB3E-4183-80E2-1593D50811D9}"/>
              </a:ext>
            </a:extLst>
          </p:cNvPr>
          <p:cNvSpPr txBox="1"/>
          <p:nvPr/>
        </p:nvSpPr>
        <p:spPr>
          <a:xfrm>
            <a:off x="3353322" y="1666409"/>
            <a:ext cx="229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=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EB42FA67-2DDB-44EC-93FF-035CD55B7B24}"/>
              </a:ext>
            </a:extLst>
          </p:cNvPr>
          <p:cNvCxnSpPr>
            <a:stCxn id="49" idx="4"/>
            <a:endCxn id="54" idx="0"/>
          </p:cNvCxnSpPr>
          <p:nvPr/>
        </p:nvCxnSpPr>
        <p:spPr bwMode="auto">
          <a:xfrm>
            <a:off x="6552220" y="3112004"/>
            <a:ext cx="954106" cy="310999"/>
          </a:xfrm>
          <a:prstGeom prst="line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A51E98B-710A-4273-B4DA-4C44434DE48E}"/>
              </a:ext>
            </a:extLst>
          </p:cNvPr>
          <p:cNvCxnSpPr>
            <a:cxnSpLocks/>
            <a:stCxn id="50" idx="4"/>
            <a:endCxn id="51" idx="0"/>
          </p:cNvCxnSpPr>
          <p:nvPr/>
        </p:nvCxnSpPr>
        <p:spPr bwMode="auto">
          <a:xfrm>
            <a:off x="5773214" y="3740210"/>
            <a:ext cx="1211054" cy="235890"/>
          </a:xfrm>
          <a:prstGeom prst="line">
            <a:avLst/>
          </a:prstGeom>
          <a:noFill/>
          <a:ln w="158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D64B7E2-7742-4EB1-86A2-F92EE40DDF63}"/>
              </a:ext>
            </a:extLst>
          </p:cNvPr>
          <p:cNvSpPr txBox="1"/>
          <p:nvPr/>
        </p:nvSpPr>
        <p:spPr>
          <a:xfrm>
            <a:off x="6948264" y="3657871"/>
            <a:ext cx="1130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31,32,33,34,36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E04016-09D4-454E-B578-2CAC1A220EDC}"/>
              </a:ext>
            </a:extLst>
          </p:cNvPr>
          <p:cNvSpPr txBox="1"/>
          <p:nvPr/>
        </p:nvSpPr>
        <p:spPr>
          <a:xfrm>
            <a:off x="4956732" y="4192124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35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765C015-12C7-463F-B111-CB8C078BAFE1}"/>
              </a:ext>
            </a:extLst>
          </p:cNvPr>
          <p:cNvSpPr/>
          <p:nvPr/>
        </p:nvSpPr>
        <p:spPr bwMode="auto">
          <a:xfrm>
            <a:off x="5980458" y="4277417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E4FD201-2798-41F1-A7F5-2B1A993A49AD}"/>
              </a:ext>
            </a:extLst>
          </p:cNvPr>
          <p:cNvSpPr/>
          <p:nvPr/>
        </p:nvSpPr>
        <p:spPr bwMode="auto">
          <a:xfrm>
            <a:off x="7330683" y="4277417"/>
            <a:ext cx="756084" cy="1624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592C3D-9E8B-47E8-8CBE-B8C2B7A7EDD3}"/>
              </a:ext>
            </a:extLst>
          </p:cNvPr>
          <p:cNvSpPr txBox="1"/>
          <p:nvPr/>
        </p:nvSpPr>
        <p:spPr>
          <a:xfrm>
            <a:off x="6180868" y="4404712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37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6117874-0E51-4DB2-B0EB-71108A0C91A0}"/>
              </a:ext>
            </a:extLst>
          </p:cNvPr>
          <p:cNvSpPr txBox="1"/>
          <p:nvPr/>
        </p:nvSpPr>
        <p:spPr>
          <a:xfrm>
            <a:off x="4140726" y="871367"/>
            <a:ext cx="287258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B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9E2DF5-87AF-4341-B54E-E652C18F586B}"/>
              </a:ext>
            </a:extLst>
          </p:cNvPr>
          <p:cNvSpPr txBox="1"/>
          <p:nvPr/>
        </p:nvSpPr>
        <p:spPr>
          <a:xfrm>
            <a:off x="4585890" y="4648490"/>
            <a:ext cx="3227165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38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주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Holiday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아니면서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프로모션 </a:t>
            </a:r>
            <a:r>
              <a:rPr lang="en-US" altLang="ko-KR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>
                <a:latin typeface="돋움" pitchFamily="50" charset="-127"/>
                <a:ea typeface="돋움" pitchFamily="50" charset="-127"/>
              </a:rPr>
              <a:t>없음 </a:t>
            </a:r>
            <a:r>
              <a:rPr lang="en-US" altLang="ko-KR">
                <a:latin typeface="돋움" pitchFamily="50" charset="-127"/>
                <a:ea typeface="돋움" pitchFamily="50" charset="-127"/>
              </a:rPr>
              <a:t>→ 12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D1B930B-3C8F-4705-8F69-6EBBBF644062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과거 </a:t>
            </a:r>
            <a:r>
              <a:rPr lang="ko-KR" altLang="en-US" sz="13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거래량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영향을 주는 특성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홀리데이</a:t>
            </a:r>
            <a:r>
              <a:rPr kumimoji="1" lang="en-US" altLang="ko-KR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관계를 학습한 후 미래의 </a:t>
            </a:r>
            <a:r>
              <a:rPr kumimoji="1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특성 값만을 활용하여 거래량 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</a:t>
            </a:r>
          </a:p>
        </p:txBody>
      </p:sp>
      <p:sp>
        <p:nvSpPr>
          <p:cNvPr id="72" name="Text Box 34">
            <a:extLst>
              <a:ext uri="{FF2B5EF4-FFF2-40B4-BE49-F238E27FC236}">
                <a16:creationId xmlns:a16="http://schemas.microsoft.com/office/drawing/2014/main" id="{AAFCBFDF-2823-4E5D-BC19-02518DC86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580" y="2122170"/>
            <a:ext cx="3696078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marL="0" marR="0" lvl="1" indent="-90488" algn="ctr" defTabSz="874713" rtl="0" eaLnBrk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탐색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 Box 34">
            <a:extLst>
              <a:ext uri="{FF2B5EF4-FFF2-40B4-BE49-F238E27FC236}">
                <a16:creationId xmlns:a16="http://schemas.microsoft.com/office/drawing/2014/main" id="{84117EF5-413E-4BE6-BAE9-8B02CE09E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9098" y="2122170"/>
            <a:ext cx="3527370" cy="323748"/>
          </a:xfrm>
          <a:prstGeom prst="rect">
            <a:avLst/>
          </a:prstGeom>
          <a:gradFill rotWithShape="1">
            <a:gsLst>
              <a:gs pos="0">
                <a:srgbClr val="00889A"/>
              </a:gs>
              <a:gs pos="100000">
                <a:srgbClr val="00A0B8"/>
              </a:gs>
            </a:gsLst>
            <a:lin ang="5400000" scaled="1"/>
          </a:gradFill>
          <a:ln w="12700" algn="ctr">
            <a:solidFill>
              <a:srgbClr val="00889A"/>
            </a:solidFill>
            <a:miter lim="800000"/>
            <a:headEnd/>
            <a:tailEnd/>
          </a:ln>
          <a:effectLst>
            <a:innerShdw blurRad="114300">
              <a:schemeClr val="bg1">
                <a:alpha val="50000"/>
              </a:schemeClr>
            </a:innerShdw>
          </a:effectLst>
        </p:spPr>
        <p:txBody>
          <a:bodyPr wrap="none" tIns="27000" bIns="27000" anchor="ctr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2pPr marL="0" lvl="1"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tabLst>
                <a:tab pos="5648325" algn="l"/>
              </a:tabLst>
              <a:defRPr sz="1600" kern="0">
                <a:solidFill>
                  <a:schemeClr val="bg1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latin typeface="나눔바른고딕" pitchFamily="18" charset="-127"/>
                <a:ea typeface="나눔바른고딕" pitchFamily="18" charset="-127"/>
              </a:defRPr>
            </a:lvl2pPr>
          </a:lstStyle>
          <a:p>
            <a:pPr marL="0" marR="0" lvl="1" indent="-90488" algn="ctr" defTabSz="874713" rtl="0" eaLnBrk="0" fontAlgn="auto" latinLnBrk="1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88900" sx="101000" sy="101000" algn="ctr" rotWithShape="0">
                    <a:srgbClr val="004650">
                      <a:alpha val="40000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설계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88900" sx="101000" sy="101000" algn="ctr" rotWithShape="0">
                  <a:srgbClr val="004650">
                    <a:alpha val="40000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BA516E-9020-4F68-A040-862CB4A70BC2}"/>
              </a:ext>
            </a:extLst>
          </p:cNvPr>
          <p:cNvSpPr txBox="1"/>
          <p:nvPr/>
        </p:nvSpPr>
        <p:spPr>
          <a:xfrm>
            <a:off x="-24899" y="2973504"/>
            <a:ext cx="49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/>
              <a:t>미래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557C169-7D9B-4135-AADC-3A3593229134}"/>
              </a:ext>
            </a:extLst>
          </p:cNvPr>
          <p:cNvSpPr txBox="1"/>
          <p:nvPr/>
        </p:nvSpPr>
        <p:spPr>
          <a:xfrm>
            <a:off x="-24899" y="3723878"/>
            <a:ext cx="49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/>
              <a:t>과거</a:t>
            </a:r>
          </a:p>
        </p:txBody>
      </p:sp>
      <p:sp>
        <p:nvSpPr>
          <p:cNvPr id="76" name="왼쪽 중괄호 75">
            <a:extLst>
              <a:ext uri="{FF2B5EF4-FFF2-40B4-BE49-F238E27FC236}">
                <a16:creationId xmlns:a16="http://schemas.microsoft.com/office/drawing/2014/main" id="{D01C3462-6954-4728-9795-CD9DC8B7C026}"/>
              </a:ext>
            </a:extLst>
          </p:cNvPr>
          <p:cNvSpPr/>
          <p:nvPr/>
        </p:nvSpPr>
        <p:spPr bwMode="auto">
          <a:xfrm>
            <a:off x="323528" y="3363838"/>
            <a:ext cx="205431" cy="1440160"/>
          </a:xfrm>
          <a:prstGeom prst="leftBrac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62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14696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언어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(SQL)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언어</a:t>
            </a: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(SQL)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330683" y="3299671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데이터 분석을 위한 </a:t>
            </a:r>
            <a:r>
              <a:rPr kumimoji="1" lang="ko-KR" altLang="en-US" sz="900" b="0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파이썬인가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kumimoji="1" lang="ko-KR" altLang="en-US" sz="900" b="0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65076" y="2427734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테이블명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STOCK_MGMT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751008"/>
              </p:ext>
            </p:extLst>
          </p:nvPr>
        </p:nvGraphicFramePr>
        <p:xfrm>
          <a:off x="683568" y="2744475"/>
          <a:ext cx="4608512" cy="1776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7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2994">
                  <a:extLst>
                    <a:ext uri="{9D8B030D-6E8A-4147-A177-3AD203B41FA5}">
                      <a16:colId xmlns:a16="http://schemas.microsoft.com/office/drawing/2014/main" val="3517131704"/>
                    </a:ext>
                  </a:extLst>
                </a:gridCol>
                <a:gridCol w="702994">
                  <a:extLst>
                    <a:ext uri="{9D8B030D-6E8A-4147-A177-3AD203B41FA5}">
                      <a16:colId xmlns:a16="http://schemas.microsoft.com/office/drawing/2014/main" val="4096811535"/>
                    </a:ext>
                  </a:extLst>
                </a:gridCol>
              </a:tblGrid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STOCK_NAME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PLUS_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ARTICLE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MINUS_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ARTICLE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A_TELECOM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14,000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201702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A_TELECOM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13,000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201703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9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A_TELECOM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201704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A_TELECOM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9,000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201705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A_TELECOM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6,000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9" name="표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685508"/>
              </p:ext>
            </p:extLst>
          </p:nvPr>
        </p:nvGraphicFramePr>
        <p:xfrm>
          <a:off x="5635367" y="1606738"/>
          <a:ext cx="2952328" cy="828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586">
                  <a:extLst>
                    <a:ext uri="{9D8B030D-6E8A-4147-A177-3AD203B41FA5}">
                      <a16:colId xmlns:a16="http://schemas.microsoft.com/office/drawing/2014/main" val="145158535"/>
                    </a:ext>
                  </a:extLst>
                </a:gridCol>
                <a:gridCol w="100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STOCK_NAME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201704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A_TELECOM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9,000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201705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A_TELECOM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6,000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683568" y="1632251"/>
            <a:ext cx="3453666" cy="723475"/>
          </a:xfrm>
          <a:prstGeom prst="rect">
            <a:avLst/>
          </a:prstGeom>
          <a:solidFill>
            <a:schemeClr val="bg2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SELECT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DATE, STOCK_NAME, PRICE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FROM</a:t>
            </a:r>
            <a:r>
              <a:rPr kumimoji="1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STOCK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_MGMT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WHERE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DATE &gt; 201703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AND	STOCK_NAME = ‘A_TELECOM’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03830" y="1951627"/>
            <a:ext cx="332185" cy="1052076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597" y="1494746"/>
            <a:ext cx="332185" cy="1052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8E34FE-E549-4047-AD5E-E04FA33D3565}"/>
              </a:ext>
            </a:extLst>
          </p:cNvPr>
          <p:cNvSpPr txBox="1"/>
          <p:nvPr/>
        </p:nvSpPr>
        <p:spPr>
          <a:xfrm>
            <a:off x="565076" y="4520870"/>
            <a:ext cx="2482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SQL: Structured Query Language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09D76-BD7E-4CF9-B9A5-9FEE2CC8AFE6}"/>
              </a:ext>
            </a:extLst>
          </p:cNvPr>
          <p:cNvSpPr txBox="1"/>
          <p:nvPr/>
        </p:nvSpPr>
        <p:spPr>
          <a:xfrm>
            <a:off x="641117" y="1226187"/>
            <a:ext cx="249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데이터베이스를 위한 표준 질의어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52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067694"/>
            <a:ext cx="9144000" cy="108012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DBMS </a:t>
            </a:r>
            <a:r>
              <a:rPr kumimoji="1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</a:t>
            </a:r>
            <a:endParaRPr kumimoji="1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5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3328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언어 실습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925406-700D-4186-8D95-5D688D362C78}"/>
              </a:ext>
            </a:extLst>
          </p:cNvPr>
          <p:cNvSpPr/>
          <p:nvPr/>
        </p:nvSpPr>
        <p:spPr bwMode="auto">
          <a:xfrm>
            <a:off x="478702" y="2351177"/>
            <a:ext cx="8197754" cy="10126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select * from tabs</a:t>
            </a:r>
          </a:p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HY견고딕" pitchFamily="18" charset="-127"/>
              </a:rPr>
              <a:t>select * from kopo_product_volume</a:t>
            </a:r>
            <a:endParaRPr kumimoji="1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HY견고딕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2C00BB-976F-4B4F-BA2E-C98BFF931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3411905"/>
            <a:ext cx="2858086" cy="15332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DEB8F1-0503-49F0-8FB4-066998B85E49}"/>
              </a:ext>
            </a:extLst>
          </p:cNvPr>
          <p:cNvSpPr txBox="1"/>
          <p:nvPr/>
        </p:nvSpPr>
        <p:spPr>
          <a:xfrm>
            <a:off x="478702" y="1391133"/>
            <a:ext cx="3453666" cy="892585"/>
          </a:xfrm>
          <a:prstGeom prst="rect">
            <a:avLst/>
          </a:prstGeom>
          <a:solidFill>
            <a:schemeClr val="bg2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SELECT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	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컬럼정보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} OR {*}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FROM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	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자료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테이블명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}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WHERE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	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조건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#1}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AND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	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조건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#2}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1" name="그룹 52"/>
          <p:cNvGrpSpPr/>
          <p:nvPr/>
        </p:nvGrpSpPr>
        <p:grpSpPr>
          <a:xfrm>
            <a:off x="645209" y="1410156"/>
            <a:ext cx="7959239" cy="527603"/>
            <a:chOff x="1049186" y="1449928"/>
            <a:chExt cx="11971129" cy="690655"/>
          </a:xfrm>
        </p:grpSpPr>
        <p:sp>
          <p:nvSpPr>
            <p:cNvPr id="87" name="직사각형 86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8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90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92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 bwMode="auto">
              <a:xfrm>
                <a:off x="1163065" y="4973818"/>
                <a:ext cx="944252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>
              <a:off x="2463248" y="1555083"/>
              <a:ext cx="3578412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개념 및 특징</a:t>
              </a:r>
              <a:endParaRPr kumimoji="1" lang="en-US" altLang="ko-KR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88"/>
          <p:cNvGrpSpPr/>
          <p:nvPr/>
        </p:nvGrpSpPr>
        <p:grpSpPr>
          <a:xfrm>
            <a:off x="645211" y="2095922"/>
            <a:ext cx="7959237" cy="527316"/>
            <a:chOff x="1049187" y="2349884"/>
            <a:chExt cx="11971129" cy="690279"/>
          </a:xfrm>
        </p:grpSpPr>
        <p:sp>
          <p:nvSpPr>
            <p:cNvPr id="79" name="직사각형 78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82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84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2463247" y="2458648"/>
              <a:ext cx="5883333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베이스의 발전 및 파일시스템과의 비교</a:t>
              </a:r>
            </a:p>
          </p:txBody>
        </p:sp>
      </p:grpSp>
      <p:grpSp>
        <p:nvGrpSpPr>
          <p:cNvPr id="37" name="그룹 97"/>
          <p:cNvGrpSpPr/>
          <p:nvPr/>
        </p:nvGrpSpPr>
        <p:grpSpPr>
          <a:xfrm>
            <a:off x="641117" y="2764770"/>
            <a:ext cx="7963331" cy="527497"/>
            <a:chOff x="1043031" y="3230975"/>
            <a:chExt cx="11977284" cy="690514"/>
          </a:xfrm>
        </p:grpSpPr>
        <p:sp>
          <p:nvSpPr>
            <p:cNvPr id="71" name="직사각형 70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2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74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76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5" name="TextBox 74"/>
              <p:cNvSpPr txBox="1"/>
              <p:nvPr/>
            </p:nvSpPr>
            <p:spPr bwMode="auto">
              <a:xfrm>
                <a:off x="1157400" y="6086331"/>
                <a:ext cx="944252" cy="341315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3" name="직사각형 72"/>
            <p:cNvSpPr/>
            <p:nvPr/>
          </p:nvSpPr>
          <p:spPr>
            <a:xfrm>
              <a:off x="2463250" y="3331568"/>
              <a:ext cx="6420985" cy="4431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시스템 구성 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언어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DBMS)</a:t>
              </a:r>
              <a:endParaRPr kumimoji="1" lang="ko-KR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106"/>
          <p:cNvGrpSpPr/>
          <p:nvPr/>
        </p:nvGrpSpPr>
        <p:grpSpPr>
          <a:xfrm>
            <a:off x="645211" y="3442113"/>
            <a:ext cx="7959237" cy="527316"/>
            <a:chOff x="1049187" y="4115184"/>
            <a:chExt cx="11971129" cy="690279"/>
          </a:xfrm>
        </p:grpSpPr>
        <p:sp>
          <p:nvSpPr>
            <p:cNvPr id="63" name="직사각형 62"/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4" name="그룹 108"/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66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68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0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 bwMode="auto">
              <a:xfrm>
                <a:off x="1163065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2463247" y="4235135"/>
              <a:ext cx="7546926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베이스 언어 </a:t>
              </a:r>
              <a:r>
                <a:rPr kumimoji="1" lang="en-US" altLang="ko-KR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(SQL) Structured Query Language</a:t>
              </a:r>
              <a:endParaRPr kumimoji="1" lang="ko-KR" alt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938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38331" y="1798525"/>
            <a:ext cx="4682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이후에는 </a:t>
            </a:r>
            <a:r>
              <a:rPr kumimoji="1" lang="en-US" altLang="ko-KR" sz="2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DBMS</a:t>
            </a: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en-US" altLang="ko-KR" sz="2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Oracle)</a:t>
            </a:r>
            <a:r>
              <a:rPr kumimoji="1" lang="ko-KR" altLang="en-US" sz="2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설치하고 </a:t>
            </a:r>
            <a:endParaRPr kumimoji="1" lang="en-US" altLang="ko-KR" sz="2400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하겠습니다</a:t>
            </a: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575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708747" y="1842691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7705"/>
            <a:ext cx="539750" cy="434852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2897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2242922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DBMS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설치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(Oracle)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98622" y="2504253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24" name="그룹 18"/>
          <p:cNvGrpSpPr>
            <a:grpSpLocks/>
          </p:cNvGrpSpPr>
          <p:nvPr/>
        </p:nvGrpSpPr>
        <p:grpSpPr bwMode="auto">
          <a:xfrm>
            <a:off x="670444" y="2479267"/>
            <a:ext cx="539750" cy="434852"/>
            <a:chOff x="1328347" y="2337753"/>
            <a:chExt cx="541775" cy="535025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8027" y="2459375"/>
            <a:ext cx="364499" cy="474638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53318" y="2473363"/>
            <a:ext cx="2715359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Postgres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설치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(Postgres)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8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9">
            <a:extLst>
              <a:ext uri="{FF2B5EF4-FFF2-40B4-BE49-F238E27FC236}">
                <a16:creationId xmlns:a16="http://schemas.microsoft.com/office/drawing/2014/main" id="{33CA99B1-9517-42B3-B265-2E1DFDB241C4}"/>
              </a:ext>
            </a:extLst>
          </p:cNvPr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16" name="모서리가 둥근 직사각형 42">
              <a:extLst>
                <a:ext uri="{FF2B5EF4-FFF2-40B4-BE49-F238E27FC236}">
                  <a16:creationId xmlns:a16="http://schemas.microsoft.com/office/drawing/2014/main" id="{3707BD29-DBB8-44DF-A454-824886401219}"/>
                </a:ext>
              </a:extLst>
            </p:cNvPr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7" name="Picture 26" descr="그림2">
              <a:extLst>
                <a:ext uri="{FF2B5EF4-FFF2-40B4-BE49-F238E27FC236}">
                  <a16:creationId xmlns:a16="http://schemas.microsoft.com/office/drawing/2014/main" id="{4E8CD70E-0CAF-4F41-908A-ADE3FBC4A9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14653A7-411F-42FA-8433-FC1AF679C34A}"/>
                </a:ext>
              </a:extLst>
            </p:cNvPr>
            <p:cNvSpPr/>
            <p:nvPr/>
          </p:nvSpPr>
          <p:spPr>
            <a:xfrm>
              <a:off x="911746" y="2055249"/>
              <a:ext cx="357941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왜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배워야 할까요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grpSp>
        <p:nvGrpSpPr>
          <p:cNvPr id="19" name="그룹 52">
            <a:extLst>
              <a:ext uri="{FF2B5EF4-FFF2-40B4-BE49-F238E27FC236}">
                <a16:creationId xmlns:a16="http://schemas.microsoft.com/office/drawing/2014/main" id="{FDC3B3A3-7A3F-4B9F-B267-32A82FAE5187}"/>
              </a:ext>
            </a:extLst>
          </p:cNvPr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0ED783-9E64-4FF3-95C8-C78B17288BD7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1" name="그룹 65">
              <a:extLst>
                <a:ext uri="{FF2B5EF4-FFF2-40B4-BE49-F238E27FC236}">
                  <a16:creationId xmlns:a16="http://schemas.microsoft.com/office/drawing/2014/main" id="{775B2E3D-C5A2-4992-BE1F-F7A60B0F96F4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23" name="그룹 76">
                <a:extLst>
                  <a:ext uri="{FF2B5EF4-FFF2-40B4-BE49-F238E27FC236}">
                    <a16:creationId xmlns:a16="http://schemas.microsoft.com/office/drawing/2014/main" id="{3DF77981-2373-4632-A4E5-C2FA1CDDCC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33" name="모서리가 둥근 직사각형 69">
                  <a:extLst>
                    <a:ext uri="{FF2B5EF4-FFF2-40B4-BE49-F238E27FC236}">
                      <a16:creationId xmlns:a16="http://schemas.microsoft.com/office/drawing/2014/main" id="{F4F0BE48-05E5-4BFB-9A0C-4AF822725FBA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모서리가 둥근 직사각형 70">
                  <a:extLst>
                    <a:ext uri="{FF2B5EF4-FFF2-40B4-BE49-F238E27FC236}">
                      <a16:creationId xmlns:a16="http://schemas.microsoft.com/office/drawing/2014/main" id="{C4F511DE-167D-47FD-8B96-F0F3B53F81B3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자유형 16">
                  <a:extLst>
                    <a:ext uri="{FF2B5EF4-FFF2-40B4-BE49-F238E27FC236}">
                      <a16:creationId xmlns:a16="http://schemas.microsoft.com/office/drawing/2014/main" id="{D3D2ECDA-F25F-46D7-924A-837104F4745C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7F1C507-230E-49BF-8A4A-F8ECEB334044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937C643-BF32-40B3-B6C8-3E9F5953C004}"/>
                </a:ext>
              </a:extLst>
            </p:cNvPr>
            <p:cNvSpPr/>
            <p:nvPr/>
          </p:nvSpPr>
          <p:spPr>
            <a:xfrm>
              <a:off x="2463249" y="1555083"/>
              <a:ext cx="5824581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DBMS </a:t>
              </a:r>
              <a:r>
                <a:rPr kumimoji="1" lang="ko-KR" altLang="en-US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국내시장 점유율 </a:t>
              </a:r>
              <a:r>
                <a:rPr kumimoji="1" lang="en-US" altLang="ko-KR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kumimoji="1" lang="ko-KR" altLang="en-US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88">
            <a:extLst>
              <a:ext uri="{FF2B5EF4-FFF2-40B4-BE49-F238E27FC236}">
                <a16:creationId xmlns:a16="http://schemas.microsoft.com/office/drawing/2014/main" id="{7DD4E9C4-9E03-4C21-A429-42640B8D4F0F}"/>
              </a:ext>
            </a:extLst>
          </p:cNvPr>
          <p:cNvGrpSpPr/>
          <p:nvPr/>
        </p:nvGrpSpPr>
        <p:grpSpPr>
          <a:xfrm>
            <a:off x="643212" y="1978278"/>
            <a:ext cx="4072804" cy="409606"/>
            <a:chOff x="1049187" y="2349884"/>
            <a:chExt cx="11971129" cy="69027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80A1431-728F-4FB2-97E6-221855DDE450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8" name="그룹 90">
              <a:extLst>
                <a:ext uri="{FF2B5EF4-FFF2-40B4-BE49-F238E27FC236}">
                  <a16:creationId xmlns:a16="http://schemas.microsoft.com/office/drawing/2014/main" id="{F3F83AA6-EE23-4C5B-A375-F24D42B005A9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40" name="그룹 73">
                <a:extLst>
                  <a:ext uri="{FF2B5EF4-FFF2-40B4-BE49-F238E27FC236}">
                    <a16:creationId xmlns:a16="http://schemas.microsoft.com/office/drawing/2014/main" id="{46626EDA-8339-4AC9-8030-E0D36FB8F6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42" name="모서리가 둥근 직사각형 69">
                  <a:extLst>
                    <a:ext uri="{FF2B5EF4-FFF2-40B4-BE49-F238E27FC236}">
                      <a16:creationId xmlns:a16="http://schemas.microsoft.com/office/drawing/2014/main" id="{D9BE54C3-A56C-4187-9E17-2416E5FE720D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" name="모서리가 둥근 직사각형 70">
                  <a:extLst>
                    <a:ext uri="{FF2B5EF4-FFF2-40B4-BE49-F238E27FC236}">
                      <a16:creationId xmlns:a16="http://schemas.microsoft.com/office/drawing/2014/main" id="{3B8B372A-2E62-4E02-876A-88F9C84BE58A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자유형 22">
                  <a:extLst>
                    <a:ext uri="{FF2B5EF4-FFF2-40B4-BE49-F238E27FC236}">
                      <a16:creationId xmlns:a16="http://schemas.microsoft.com/office/drawing/2014/main" id="{19C04DC6-F887-479C-BDD1-BCCDF546E5B7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1042872" rtl="0" eaLnBrk="1" fontAlgn="base" latinLnBrk="1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DED9BF-595C-4B4D-B582-D9CDB278820D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marL="0" marR="0" lvl="0" indent="0" algn="ctr" defTabSz="1042872" rtl="0" eaLnBrk="1" fontAlgn="base" latin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1200" cap="none" spc="0" normalizeH="0" baseline="0" noProof="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kumimoji="1" lang="ko-KR" altLang="en-US" sz="12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6FDAAAD-E3B1-40F5-A6A9-51DCC3BEDD4A}"/>
                </a:ext>
              </a:extLst>
            </p:cNvPr>
            <p:cNvSpPr/>
            <p:nvPr/>
          </p:nvSpPr>
          <p:spPr>
            <a:xfrm>
              <a:off x="2463247" y="2458649"/>
              <a:ext cx="495292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1F49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기업에서 많이 활용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0C0"/>
                    </a:gs>
                    <a:gs pos="100000">
                      <a:srgbClr val="1F497D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956AC8-FA89-409F-B023-9AD7DD495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873" y="1784160"/>
            <a:ext cx="4182362" cy="245511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34911" y="2545040"/>
            <a:ext cx="27767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https://db-engines.com/en/ranking</a:t>
            </a:r>
          </a:p>
        </p:txBody>
      </p:sp>
    </p:spTree>
    <p:extLst>
      <p:ext uri="{BB962C8B-B14F-4D97-AF65-F5344CB8AC3E}">
        <p14:creationId xmlns:p14="http://schemas.microsoft.com/office/powerpoint/2010/main" val="148718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9">
            <a:extLst>
              <a:ext uri="{FF2B5EF4-FFF2-40B4-BE49-F238E27FC236}">
                <a16:creationId xmlns:a16="http://schemas.microsoft.com/office/drawing/2014/main" id="{BE401351-5627-4817-B628-C7420F59B479}"/>
              </a:ext>
            </a:extLst>
          </p:cNvPr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5" name="모서리가 둥근 직사각형 46">
              <a:extLst>
                <a:ext uri="{FF2B5EF4-FFF2-40B4-BE49-F238E27FC236}">
                  <a16:creationId xmlns:a16="http://schemas.microsoft.com/office/drawing/2014/main" id="{A2A1244F-7307-47E9-B1A7-E95E3633BACB}"/>
                </a:ext>
              </a:extLst>
            </p:cNvPr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6" name="Picture 26" descr="그림2">
              <a:extLst>
                <a:ext uri="{FF2B5EF4-FFF2-40B4-BE49-F238E27FC236}">
                  <a16:creationId xmlns:a16="http://schemas.microsoft.com/office/drawing/2014/main" id="{A1489C9E-67C8-4150-9847-752BF7593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6BF43D5-8C86-4EF1-B633-0B0CC8354463}"/>
                </a:ext>
              </a:extLst>
            </p:cNvPr>
            <p:cNvSpPr/>
            <p:nvPr/>
          </p:nvSpPr>
          <p:spPr>
            <a:xfrm>
              <a:off x="911746" y="2055249"/>
              <a:ext cx="259125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삭제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3F2EEF5-F8C4-455A-93E7-2790AD906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1780340"/>
            <a:ext cx="5184576" cy="2808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958212-D379-4D58-8FBA-8CE86F727950}"/>
              </a:ext>
            </a:extLst>
          </p:cNvPr>
          <p:cNvSpPr txBox="1"/>
          <p:nvPr/>
        </p:nvSpPr>
        <p:spPr>
          <a:xfrm>
            <a:off x="456468" y="1339935"/>
            <a:ext cx="3026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oracle database 11g expression Edition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74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24" name="그룹 9">
            <a:extLst>
              <a:ext uri="{FF2B5EF4-FFF2-40B4-BE49-F238E27FC236}">
                <a16:creationId xmlns:a16="http://schemas.microsoft.com/office/drawing/2014/main" id="{BE401351-5627-4817-B628-C7420F59B479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26" name="Picture 26" descr="그림2">
              <a:extLst>
                <a:ext uri="{FF2B5EF4-FFF2-40B4-BE49-F238E27FC236}">
                  <a16:creationId xmlns:a16="http://schemas.microsoft.com/office/drawing/2014/main" id="{A1489C9E-67C8-4150-9847-752BF7593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6BF43D5-8C86-4EF1-B633-0B0CC8354463}"/>
                </a:ext>
              </a:extLst>
            </p:cNvPr>
            <p:cNvSpPr/>
            <p:nvPr/>
          </p:nvSpPr>
          <p:spPr>
            <a:xfrm>
              <a:off x="911746" y="2055249"/>
              <a:ext cx="24680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다운로드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1DEE019-7A4A-4042-BB87-CB167BD44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307239"/>
            <a:ext cx="6433130" cy="34846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F01D77-2C0F-4814-8C2D-B5AC39F15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2355726"/>
            <a:ext cx="3800276" cy="12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8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953BF1-8D5B-485D-A334-6E77B35A3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960" y="1295332"/>
            <a:ext cx="4562080" cy="3592394"/>
          </a:xfrm>
          <a:prstGeom prst="rect">
            <a:avLst/>
          </a:prstGeom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718C9200-BBE8-489B-BD1A-9CBFB3CD7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6" name="그룹 9">
            <a:extLst>
              <a:ext uri="{FF2B5EF4-FFF2-40B4-BE49-F238E27FC236}">
                <a16:creationId xmlns:a16="http://schemas.microsoft.com/office/drawing/2014/main" id="{D8162D60-64AE-4784-9F57-2C386E767E4D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7" name="Picture 26" descr="그림2">
              <a:extLst>
                <a:ext uri="{FF2B5EF4-FFF2-40B4-BE49-F238E27FC236}">
                  <a16:creationId xmlns:a16="http://schemas.microsoft.com/office/drawing/2014/main" id="{68E61EB7-367C-4955-BAB8-DFE638DB4A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D0D740C-E8EB-4AB0-AE47-D0E5265B870E}"/>
                </a:ext>
              </a:extLst>
            </p:cNvPr>
            <p:cNvSpPr/>
            <p:nvPr/>
          </p:nvSpPr>
          <p:spPr>
            <a:xfrm>
              <a:off x="911746" y="2055249"/>
              <a:ext cx="24680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다운로드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27402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79512" y="-43623"/>
            <a:ext cx="6980962" cy="671157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8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개요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9" name="그룹 9">
            <a:extLst>
              <a:ext uri="{FF2B5EF4-FFF2-40B4-BE49-F238E27FC236}">
                <a16:creationId xmlns:a16="http://schemas.microsoft.com/office/drawing/2014/main" id="{0AC5E826-D0D4-4F0A-8D6C-8DD693BE6CEE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1" name="Picture 26" descr="그림2">
              <a:extLst>
                <a:ext uri="{FF2B5EF4-FFF2-40B4-BE49-F238E27FC236}">
                  <a16:creationId xmlns:a16="http://schemas.microsoft.com/office/drawing/2014/main" id="{0A6E75EE-45B1-4726-9651-3CFEB3CC5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89E0EF0-9B74-45EA-89AD-3AF047600341}"/>
                </a:ext>
              </a:extLst>
            </p:cNvPr>
            <p:cNvSpPr/>
            <p:nvPr/>
          </p:nvSpPr>
          <p:spPr>
            <a:xfrm>
              <a:off x="911746" y="2055249"/>
              <a:ext cx="502322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lvl="0"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머신러닝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 지도학습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K-Mean Cluster)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E51106B-B59C-479E-A902-5E6E4E1B4296}"/>
              </a:ext>
            </a:extLst>
          </p:cNvPr>
          <p:cNvSpPr txBox="1"/>
          <p:nvPr/>
        </p:nvSpPr>
        <p:spPr>
          <a:xfrm>
            <a:off x="4206322" y="854591"/>
            <a:ext cx="293670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D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BC18537-B51D-4A33-9F9F-40CC9B05A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17" y="2114874"/>
            <a:ext cx="3410521" cy="250072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72C2E33-44AD-4E3E-90B7-656B5C11B866}"/>
              </a:ext>
            </a:extLst>
          </p:cNvPr>
          <p:cNvSpPr txBox="1"/>
          <p:nvPr/>
        </p:nvSpPr>
        <p:spPr>
          <a:xfrm>
            <a:off x="4328380" y="2283718"/>
            <a:ext cx="427232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[Step1]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-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클러스터의 개수를 정함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- K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개의 초기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centroid(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중심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를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random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하게 선택한다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[Step2]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각각의 객체를 자기자신에서 </a:t>
            </a: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가장가까운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</a:t>
            </a:r>
            <a:r>
              <a:rPr kumimoji="1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centrold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에 할당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같은 </a:t>
            </a:r>
            <a:r>
              <a:rPr kumimoji="1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centrold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에 할당된 객체의 평균을 구한다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[Step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반복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]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각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centroid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의 평균을 중심으로 다시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Step2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를 반복한다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.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클러스터의 멤버가 변하지 않은 경우 멈춘다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83EB74B3-9D1F-46C0-841A-307156E0C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83" y="2109788"/>
            <a:ext cx="3387355" cy="2506715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DF318816-8846-4EE5-A7E3-8BD7F077D4BB}"/>
              </a:ext>
            </a:extLst>
          </p:cNvPr>
          <p:cNvSpPr/>
          <p:nvPr/>
        </p:nvSpPr>
        <p:spPr>
          <a:xfrm>
            <a:off x="612580" y="1263970"/>
            <a:ext cx="7991868" cy="2923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내부 집단간의 유사성이 높고 외부 진단과는 유사성이 낮도록 분류하는 방법</a:t>
            </a:r>
          </a:p>
        </p:txBody>
      </p:sp>
    </p:spTree>
    <p:extLst>
      <p:ext uri="{BB962C8B-B14F-4D97-AF65-F5344CB8AC3E}">
        <p14:creationId xmlns:p14="http://schemas.microsoft.com/office/powerpoint/2010/main" val="47938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2F0722-E732-4208-B481-D87B729EC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406236"/>
            <a:ext cx="4411960" cy="3365533"/>
          </a:xfrm>
          <a:prstGeom prst="rect">
            <a:avLst/>
          </a:prstGeom>
        </p:spPr>
      </p:pic>
      <p:sp>
        <p:nvSpPr>
          <p:cNvPr id="6" name="Rectangle 11">
            <a:extLst>
              <a:ext uri="{FF2B5EF4-FFF2-40B4-BE49-F238E27FC236}">
                <a16:creationId xmlns:a16="http://schemas.microsoft.com/office/drawing/2014/main" id="{9357F3E6-6D90-40BC-A59E-4976EBE1F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7" name="그룹 9">
            <a:extLst>
              <a:ext uri="{FF2B5EF4-FFF2-40B4-BE49-F238E27FC236}">
                <a16:creationId xmlns:a16="http://schemas.microsoft.com/office/drawing/2014/main" id="{45ABEFEB-06C5-4982-B56D-877E2E0CFEBF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8" name="Picture 26" descr="그림2">
              <a:extLst>
                <a:ext uri="{FF2B5EF4-FFF2-40B4-BE49-F238E27FC236}">
                  <a16:creationId xmlns:a16="http://schemas.microsoft.com/office/drawing/2014/main" id="{1E308678-73D4-4210-86E7-306A90578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FF6EE93-989A-4E81-BEC0-AB0BFDB1CBF0}"/>
                </a:ext>
              </a:extLst>
            </p:cNvPr>
            <p:cNvSpPr/>
            <p:nvPr/>
          </p:nvSpPr>
          <p:spPr>
            <a:xfrm>
              <a:off x="911746" y="2055249"/>
              <a:ext cx="1975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2677188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458B4E1-9C82-4EF8-9BA2-7F2FB3CEF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410156"/>
            <a:ext cx="4104565" cy="3131046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83CD6202-60E3-4957-A24B-5F4A6E5E3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6" name="그룹 9">
            <a:extLst>
              <a:ext uri="{FF2B5EF4-FFF2-40B4-BE49-F238E27FC236}">
                <a16:creationId xmlns:a16="http://schemas.microsoft.com/office/drawing/2014/main" id="{804DB122-DFAC-4626-9E0C-E220406FE2A2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7" name="Picture 26" descr="그림2">
              <a:extLst>
                <a:ext uri="{FF2B5EF4-FFF2-40B4-BE49-F238E27FC236}">
                  <a16:creationId xmlns:a16="http://schemas.microsoft.com/office/drawing/2014/main" id="{3C4FF894-2A9C-4C0E-A626-062D85565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078571F-6762-4171-8613-66B27F7948D3}"/>
                </a:ext>
              </a:extLst>
            </p:cNvPr>
            <p:cNvSpPr/>
            <p:nvPr/>
          </p:nvSpPr>
          <p:spPr>
            <a:xfrm>
              <a:off x="911746" y="2055249"/>
              <a:ext cx="1975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469994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6297AD-ED29-4362-B486-6551DCF4A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016" y="1347614"/>
            <a:ext cx="4483968" cy="3420463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71A72451-C0EF-451E-BB0E-6CC400E13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6" name="그룹 9">
            <a:extLst>
              <a:ext uri="{FF2B5EF4-FFF2-40B4-BE49-F238E27FC236}">
                <a16:creationId xmlns:a16="http://schemas.microsoft.com/office/drawing/2014/main" id="{666502E2-3808-45D1-A4D0-26BCA3776A6D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7" name="Picture 26" descr="그림2">
              <a:extLst>
                <a:ext uri="{FF2B5EF4-FFF2-40B4-BE49-F238E27FC236}">
                  <a16:creationId xmlns:a16="http://schemas.microsoft.com/office/drawing/2014/main" id="{BD34D6A9-002A-48BE-B31D-65F59AEF9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8F22B27-4A7A-41A7-94CA-F623740CC7BA}"/>
                </a:ext>
              </a:extLst>
            </p:cNvPr>
            <p:cNvSpPr/>
            <p:nvPr/>
          </p:nvSpPr>
          <p:spPr>
            <a:xfrm>
              <a:off x="911746" y="2055249"/>
              <a:ext cx="1975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6260242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330C13-4B79-411E-82D2-7EF74A59F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782" y="1491630"/>
            <a:ext cx="3994435" cy="3047037"/>
          </a:xfrm>
          <a:prstGeom prst="rect">
            <a:avLst/>
          </a:prstGeom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3EFCBD9C-4477-4ACC-B607-2F217CFD6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6" name="그룹 9">
            <a:extLst>
              <a:ext uri="{FF2B5EF4-FFF2-40B4-BE49-F238E27FC236}">
                <a16:creationId xmlns:a16="http://schemas.microsoft.com/office/drawing/2014/main" id="{5F524E70-7FF9-459B-9E9B-5C77E08878B2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7" name="Picture 26" descr="그림2">
              <a:extLst>
                <a:ext uri="{FF2B5EF4-FFF2-40B4-BE49-F238E27FC236}">
                  <a16:creationId xmlns:a16="http://schemas.microsoft.com/office/drawing/2014/main" id="{FA3FB41E-A0BF-4A2E-BE1D-82F731A374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60A88E-F243-41A2-803A-5502B4479D4E}"/>
                </a:ext>
              </a:extLst>
            </p:cNvPr>
            <p:cNvSpPr/>
            <p:nvPr/>
          </p:nvSpPr>
          <p:spPr>
            <a:xfrm>
              <a:off x="911746" y="2055249"/>
              <a:ext cx="1975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876256" y="2067694"/>
            <a:ext cx="201622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기억하기 쉽도록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“oracle”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513416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01468F-5C32-4DBA-BDE0-863A1B7F6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410156"/>
            <a:ext cx="4195936" cy="3200746"/>
          </a:xfrm>
          <a:prstGeom prst="rect">
            <a:avLst/>
          </a:prstGeom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B9E8850E-A99B-4022-B52E-7AD40E6B9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6" name="그룹 9">
            <a:extLst>
              <a:ext uri="{FF2B5EF4-FFF2-40B4-BE49-F238E27FC236}">
                <a16:creationId xmlns:a16="http://schemas.microsoft.com/office/drawing/2014/main" id="{113EE856-65CB-4AF9-976E-E2667B7429B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7" name="Picture 26" descr="그림2">
              <a:extLst>
                <a:ext uri="{FF2B5EF4-FFF2-40B4-BE49-F238E27FC236}">
                  <a16:creationId xmlns:a16="http://schemas.microsoft.com/office/drawing/2014/main" id="{D27E963D-0345-40C6-9F98-DACD907B2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27B182A-28BD-42EB-83DC-7E232A91A7B3}"/>
                </a:ext>
              </a:extLst>
            </p:cNvPr>
            <p:cNvSpPr/>
            <p:nvPr/>
          </p:nvSpPr>
          <p:spPr>
            <a:xfrm>
              <a:off x="911746" y="2055249"/>
              <a:ext cx="1975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907291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65556681-DE18-416A-AE30-729E6EF38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1-2. Oracle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설치하기</a:t>
            </a:r>
          </a:p>
        </p:txBody>
      </p:sp>
      <p:grpSp>
        <p:nvGrpSpPr>
          <p:cNvPr id="4" name="그룹 9">
            <a:extLst>
              <a:ext uri="{FF2B5EF4-FFF2-40B4-BE49-F238E27FC236}">
                <a16:creationId xmlns:a16="http://schemas.microsoft.com/office/drawing/2014/main" id="{B110C7F9-487C-4679-A509-69AFBDCCC1F7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6" name="Picture 26" descr="그림2">
              <a:extLst>
                <a:ext uri="{FF2B5EF4-FFF2-40B4-BE49-F238E27FC236}">
                  <a16:creationId xmlns:a16="http://schemas.microsoft.com/office/drawing/2014/main" id="{7C6748C3-2776-4D3F-B739-BEAB2AF5FD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BFB7EC6-9C51-4BDB-8A98-8A5ED02D0E03}"/>
                </a:ext>
              </a:extLst>
            </p:cNvPr>
            <p:cNvSpPr/>
            <p:nvPr/>
          </p:nvSpPr>
          <p:spPr>
            <a:xfrm>
              <a:off x="911746" y="2055249"/>
              <a:ext cx="19750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Oracle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설치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7274B96-988A-428A-9D6D-E90B7B2C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426804"/>
            <a:ext cx="4195936" cy="320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758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sz="3200"/>
              <a:t>데이터베이스 클라이언트 프로그램 설치</a:t>
            </a:r>
          </a:p>
        </p:txBody>
      </p:sp>
    </p:spTree>
    <p:extLst>
      <p:ext uri="{BB962C8B-B14F-4D97-AF65-F5344CB8AC3E}">
        <p14:creationId xmlns:p14="http://schemas.microsoft.com/office/powerpoint/2010/main" val="55886858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E9998F-430B-4DCB-9D1B-ED1B9672491E}"/>
              </a:ext>
            </a:extLst>
          </p:cNvPr>
          <p:cNvSpPr txBox="1"/>
          <p:nvPr/>
        </p:nvSpPr>
        <p:spPr>
          <a:xfrm>
            <a:off x="3779913" y="2931790"/>
            <a:ext cx="1296144" cy="2880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Oracle </a:t>
            </a:r>
            <a:r>
              <a:rPr lang="ko-KR" altLang="en-US" dirty="0"/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13221E-9DF7-4A0F-AB60-245B17DE4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851670"/>
            <a:ext cx="1023330" cy="102333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D36D3F-24C5-407E-A444-BFA29EC4FEBA}"/>
              </a:ext>
            </a:extLst>
          </p:cNvPr>
          <p:cNvSpPr/>
          <p:nvPr/>
        </p:nvSpPr>
        <p:spPr bwMode="auto">
          <a:xfrm>
            <a:off x="782838" y="1199059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903B7C-1E06-4F3C-8CD5-C517A3F1C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1680" y="1275606"/>
            <a:ext cx="1053632" cy="1053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2EF6FE-1143-4A6C-9D56-2669C20BE6DC}"/>
              </a:ext>
            </a:extLst>
          </p:cNvPr>
          <p:cNvSpPr txBox="1"/>
          <p:nvPr/>
        </p:nvSpPr>
        <p:spPr>
          <a:xfrm>
            <a:off x="827584" y="2526231"/>
            <a:ext cx="1296144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클라이언트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0773EEA-8A3A-4E06-BFB1-3672D271DF5C}"/>
              </a:ext>
            </a:extLst>
          </p:cNvPr>
          <p:cNvSpPr/>
          <p:nvPr/>
        </p:nvSpPr>
        <p:spPr bwMode="auto">
          <a:xfrm>
            <a:off x="819388" y="3225239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7F3213-9CCE-49E6-8E13-9AEDC6800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8230" y="3301786"/>
            <a:ext cx="1053632" cy="10536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00E48-9E60-4277-B5AB-99BC124439F5}"/>
              </a:ext>
            </a:extLst>
          </p:cNvPr>
          <p:cNvSpPr txBox="1"/>
          <p:nvPr/>
        </p:nvSpPr>
        <p:spPr>
          <a:xfrm>
            <a:off x="864134" y="4552411"/>
            <a:ext cx="1296144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클라이언트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54E6A76-66E0-4D37-B6D7-A1AB7A83B328}"/>
              </a:ext>
            </a:extLst>
          </p:cNvPr>
          <p:cNvSpPr/>
          <p:nvPr/>
        </p:nvSpPr>
        <p:spPr bwMode="auto">
          <a:xfrm>
            <a:off x="6136384" y="1055043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66287E-3F19-44F8-A8CB-38A27C960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226" y="1131590"/>
            <a:ext cx="1053632" cy="1053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82C5D9-F9EB-4C8E-B06A-E80715FA7DF1}"/>
              </a:ext>
            </a:extLst>
          </p:cNvPr>
          <p:cNvSpPr txBox="1"/>
          <p:nvPr/>
        </p:nvSpPr>
        <p:spPr>
          <a:xfrm>
            <a:off x="6181130" y="2382215"/>
            <a:ext cx="1296144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클라이언트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8F8AA87-EBB9-4F34-A765-D3C2D22099D5}"/>
              </a:ext>
            </a:extLst>
          </p:cNvPr>
          <p:cNvSpPr/>
          <p:nvPr/>
        </p:nvSpPr>
        <p:spPr bwMode="auto">
          <a:xfrm>
            <a:off x="6136384" y="3225239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79BBDE4-7DF0-4826-AE5B-02ABF8085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226" y="3301786"/>
            <a:ext cx="1053632" cy="10536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A81839-EAAF-4E20-A477-F44E1BB456A1}"/>
              </a:ext>
            </a:extLst>
          </p:cNvPr>
          <p:cNvSpPr txBox="1"/>
          <p:nvPr/>
        </p:nvSpPr>
        <p:spPr>
          <a:xfrm>
            <a:off x="6181130" y="4552411"/>
            <a:ext cx="1296144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클라이언트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A1BA509-912E-4529-97DA-91905B44B01A}"/>
              </a:ext>
            </a:extLst>
          </p:cNvPr>
          <p:cNvSpPr/>
          <p:nvPr/>
        </p:nvSpPr>
        <p:spPr bwMode="auto">
          <a:xfrm rot="19437314">
            <a:off x="2783790" y="3366532"/>
            <a:ext cx="1053632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B2F399B-ABB4-4D6A-9D07-76B8A63349FB}"/>
              </a:ext>
            </a:extLst>
          </p:cNvPr>
          <p:cNvSpPr/>
          <p:nvPr/>
        </p:nvSpPr>
        <p:spPr bwMode="auto">
          <a:xfrm rot="2505673">
            <a:off x="2784015" y="1769748"/>
            <a:ext cx="1053632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56F863B-9056-45DC-B23B-3A1267A589C4}"/>
              </a:ext>
            </a:extLst>
          </p:cNvPr>
          <p:cNvSpPr/>
          <p:nvPr/>
        </p:nvSpPr>
        <p:spPr bwMode="auto">
          <a:xfrm rot="2162686" flipH="1">
            <a:off x="4920086" y="3366532"/>
            <a:ext cx="1053632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AD64D098-7708-4593-BD0C-C15441BBB36C}"/>
              </a:ext>
            </a:extLst>
          </p:cNvPr>
          <p:cNvSpPr/>
          <p:nvPr/>
        </p:nvSpPr>
        <p:spPr bwMode="auto">
          <a:xfrm rot="19094327" flipH="1">
            <a:off x="4920311" y="1769748"/>
            <a:ext cx="1053632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DAB2D49-1F93-40DF-A1A8-BEF5D318E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64" y="1411654"/>
            <a:ext cx="754543" cy="7481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51322D1-8112-4072-A024-E2EF4C47B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075" y="3454527"/>
            <a:ext cx="754543" cy="74814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BC235C2-7CFF-4FD7-A700-8E0BEC394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683" y="1356570"/>
            <a:ext cx="754543" cy="74814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A3A6C4D-D31D-4966-8871-996B44638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656" y="3416253"/>
            <a:ext cx="754543" cy="74814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23947CC-C0FE-473A-8052-10359752C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6501" y="1022210"/>
            <a:ext cx="1164956" cy="72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18752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7C6D62-9BCB-42EC-B6D7-9AAFFC1ED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16" y="2217627"/>
            <a:ext cx="1123950" cy="111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15999-4C24-4E24-A9E5-96701B81048F}"/>
              </a:ext>
            </a:extLst>
          </p:cNvPr>
          <p:cNvSpPr txBox="1"/>
          <p:nvPr/>
        </p:nvSpPr>
        <p:spPr>
          <a:xfrm>
            <a:off x="1686964" y="34687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클릭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64BE6B-3D99-42D4-9B3E-18F99DE7E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04" y="1265717"/>
            <a:ext cx="4195657" cy="334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8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8258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접속정보 설정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6D88D9-1FBB-4262-9E9F-7C522DE73FCC}"/>
              </a:ext>
            </a:extLst>
          </p:cNvPr>
          <p:cNvSpPr/>
          <p:nvPr/>
        </p:nvSpPr>
        <p:spPr>
          <a:xfrm>
            <a:off x="467544" y="3090322"/>
            <a:ext cx="83719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my_server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=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(DESCRIPTION =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(ADDRESS = (PROTOCOL = TCP)(HOST =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127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0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0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)(PORT =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1521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(CONNECT_DATA =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(SERVER = DEDICATED)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(SERVICE_NAME =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xe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43B5CC-5674-4D1D-B35B-5B29384CB046}"/>
              </a:ext>
            </a:extLst>
          </p:cNvPr>
          <p:cNvSpPr/>
          <p:nvPr/>
        </p:nvSpPr>
        <p:spPr>
          <a:xfrm>
            <a:off x="467544" y="1356522"/>
            <a:ext cx="82199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서버별칭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}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=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(DESCRIPTION =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(ADDRESS = (PROTOCOL = TCP)(HOST =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서버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IP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주소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}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)(PORT =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서버포트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}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(CONNECT_DATA =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(SERVER = DEDICATED)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  (SERVICE_NAME = 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{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데이터베이스 서비스이름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}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  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)</a:t>
            </a:r>
          </a:p>
        </p:txBody>
      </p:sp>
    </p:spTree>
    <p:extLst>
      <p:ext uri="{BB962C8B-B14F-4D97-AF65-F5344CB8AC3E}">
        <p14:creationId xmlns:p14="http://schemas.microsoft.com/office/powerpoint/2010/main" val="407778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79512" y="-43623"/>
            <a:ext cx="6980962" cy="671157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8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개요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9">
            <a:extLst>
              <a:ext uri="{FF2B5EF4-FFF2-40B4-BE49-F238E27FC236}">
                <a16:creationId xmlns:a16="http://schemas.microsoft.com/office/drawing/2014/main" id="{09054193-C995-49CD-8302-2ABDB437083B}"/>
              </a:ext>
            </a:extLst>
          </p:cNvPr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29" name="모서리가 둥근 직사각형 12">
              <a:extLst>
                <a:ext uri="{FF2B5EF4-FFF2-40B4-BE49-F238E27FC236}">
                  <a16:creationId xmlns:a16="http://schemas.microsoft.com/office/drawing/2014/main" id="{973D99EF-8598-409E-A19F-17ADE496085C}"/>
                </a:ext>
              </a:extLst>
            </p:cNvPr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30" name="Picture 26" descr="그림2">
              <a:extLst>
                <a:ext uri="{FF2B5EF4-FFF2-40B4-BE49-F238E27FC236}">
                  <a16:creationId xmlns:a16="http://schemas.microsoft.com/office/drawing/2014/main" id="{6349032B-2F78-4F9B-B4CF-EDDBD45AD4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97B458E-E321-4F27-BD8E-794E698FA389}"/>
                </a:ext>
              </a:extLst>
            </p:cNvPr>
            <p:cNvSpPr/>
            <p:nvPr/>
          </p:nvSpPr>
          <p:spPr>
            <a:xfrm>
              <a:off x="911746" y="2055249"/>
              <a:ext cx="330697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빅데이터 엔지니어 역할은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80C4E66D-FB62-4DB8-9FBE-31EB51DEE6E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9552" y="1320561"/>
          <a:ext cx="7920879" cy="3423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5184575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</a:tblGrid>
              <a:tr h="34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엔지니어의 역할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탐색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 작업을 위한 필요 데이터를 정의하고 유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무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49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연동 데이터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저장된 데이터의 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시스템이름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저장타입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(RDB/FILE), 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용량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300" baseline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획득주기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등을 문서화한다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566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정제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비정상 데이터를 정제한다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또는 유효데이터라 하더라도 데이터를 사용할 수 있도록 가공한다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635971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문제를 해결하기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위한 최적의 </a:t>
                      </a:r>
                      <a:r>
                        <a:rPr lang="ko-KR" altLang="en-US" sz="1300" baseline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분석모델을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적용한다 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</a:t>
                      </a:r>
                      <a:r>
                        <a:rPr lang="ko-KR" altLang="en-US" sz="1300" baseline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사이언티스트</a:t>
                      </a:r>
                      <a:r>
                        <a:rPr lang="en-US" altLang="ko-KR" sz="13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999222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검증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분석모델의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정확도를 검증한다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8230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분석모델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튜닝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개선점을 모델에 반영한다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792672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배포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프로그래머 없이 주기적으로 작동하도록 시스템화 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81411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8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유지보수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VOC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를 접수 받아 모델을 보완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개선 한다</a:t>
                      </a:r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60649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375C65CF-EA9A-483E-A86F-45C188526CD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26760" y="1343592"/>
          <a:ext cx="7920879" cy="1615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20376482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1754314649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3078071359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2406828818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145546049"/>
                    </a:ext>
                  </a:extLst>
                </a:gridCol>
              </a:tblGrid>
              <a:tr h="217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식별자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시스템명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저장타입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크기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획득주기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컬럼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336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IF-001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실적정보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RDB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매주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49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IF-002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가격정보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B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엑셀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49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IF-003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연휴정보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0.5G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6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11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56 -0.11235 L -0.88403 -0.188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74" y="-3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045E-16 1.23457E-7 L 3.33333E-6 1.728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5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182580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접속정보 설정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D9C1032-9F5D-4C2F-872A-F2A5A5891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476" y="1427376"/>
            <a:ext cx="4018733" cy="320307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5DF444F-AFA3-4A45-9947-EA3CA806564D}"/>
              </a:ext>
            </a:extLst>
          </p:cNvPr>
          <p:cNvSpPr/>
          <p:nvPr/>
        </p:nvSpPr>
        <p:spPr bwMode="auto">
          <a:xfrm>
            <a:off x="4860032" y="1779662"/>
            <a:ext cx="1872208" cy="49025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ADB55B-8A01-4BA0-9A74-E6AD61F2CDAC}"/>
              </a:ext>
            </a:extLst>
          </p:cNvPr>
          <p:cNvSpPr txBox="1"/>
          <p:nvPr/>
        </p:nvSpPr>
        <p:spPr>
          <a:xfrm>
            <a:off x="6914513" y="1851368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접속계정 정보입력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(system/oracle)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26FAE-8C43-4AC4-A248-55096BBEFB27}"/>
              </a:ext>
            </a:extLst>
          </p:cNvPr>
          <p:cNvSpPr txBox="1"/>
          <p:nvPr/>
        </p:nvSpPr>
        <p:spPr>
          <a:xfrm>
            <a:off x="6921859" y="2553469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별칭 선택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(my_server)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94655D-1F8A-4A18-AB59-1312CF4AFCB5}"/>
              </a:ext>
            </a:extLst>
          </p:cNvPr>
          <p:cNvSpPr/>
          <p:nvPr/>
        </p:nvSpPr>
        <p:spPr bwMode="auto">
          <a:xfrm>
            <a:off x="4860032" y="2433318"/>
            <a:ext cx="1872208" cy="51110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67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1180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접속화면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3A9A0F1-CFE3-406E-ADD7-261CD4459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1350558"/>
            <a:ext cx="5976664" cy="320623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32C3CA-995E-4E9A-99A9-820F6BF15285}"/>
              </a:ext>
            </a:extLst>
          </p:cNvPr>
          <p:cNvSpPr/>
          <p:nvPr/>
        </p:nvSpPr>
        <p:spPr bwMode="auto">
          <a:xfrm>
            <a:off x="3203848" y="2293366"/>
            <a:ext cx="4176464" cy="128649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0320F6-96A9-4C38-A98B-D6DB25D89B0E}"/>
              </a:ext>
            </a:extLst>
          </p:cNvPr>
          <p:cNvSpPr txBox="1"/>
          <p:nvPr/>
        </p:nvSpPr>
        <p:spPr>
          <a:xfrm>
            <a:off x="3732999" y="2769007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데이터베이스 질의 작성영역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33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8E120E6-FEF1-41D8-A78C-1CD58D95B685}"/>
              </a:ext>
            </a:extLst>
          </p:cNvPr>
          <p:cNvSpPr/>
          <p:nvPr/>
        </p:nvSpPr>
        <p:spPr bwMode="auto">
          <a:xfrm>
            <a:off x="6156176" y="3711702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6BEC160-49CD-4F32-9870-F129498FB5C4}"/>
              </a:ext>
            </a:extLst>
          </p:cNvPr>
          <p:cNvSpPr/>
          <p:nvPr/>
        </p:nvSpPr>
        <p:spPr bwMode="auto">
          <a:xfrm>
            <a:off x="6156176" y="1919294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4717B93-3ADF-44B3-A275-8A2478E899EE}"/>
              </a:ext>
            </a:extLst>
          </p:cNvPr>
          <p:cNvSpPr/>
          <p:nvPr/>
        </p:nvSpPr>
        <p:spPr bwMode="auto">
          <a:xfrm>
            <a:off x="820862" y="3688842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B7A4A25-A9D8-428F-A926-86CE795EDFFD}"/>
              </a:ext>
            </a:extLst>
          </p:cNvPr>
          <p:cNvSpPr/>
          <p:nvPr/>
        </p:nvSpPr>
        <p:spPr bwMode="auto">
          <a:xfrm>
            <a:off x="782838" y="1927266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생성하기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시작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DCD6C2-B411-47FB-8559-2BE1A520BFC8}"/>
              </a:ext>
            </a:extLst>
          </p:cNvPr>
          <p:cNvSpPr txBox="1"/>
          <p:nvPr/>
        </p:nvSpPr>
        <p:spPr>
          <a:xfrm>
            <a:off x="3672138" y="3704464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베이스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C2706FF-7A4B-4EBD-99DC-E8F2828F2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571750"/>
            <a:ext cx="1023330" cy="10233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8B23B3-C8AF-4ECE-8841-0C5A3902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1680" y="2003813"/>
            <a:ext cx="1053632" cy="10536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2972E79-6AEE-4DFC-8E73-E7F3D7F5C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5696" y="3829985"/>
            <a:ext cx="1053632" cy="10536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7CD9AF1-70EF-4933-A6C4-A80508AF4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9324" y="1936393"/>
            <a:ext cx="1053632" cy="10536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76F9680-D5C3-4EC7-BDFF-BF6459A47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4783" y="3823314"/>
            <a:ext cx="1053632" cy="10536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9E55E76-A905-4D7D-B84E-C714A16B7E33}"/>
              </a:ext>
            </a:extLst>
          </p:cNvPr>
          <p:cNvSpPr txBox="1"/>
          <p:nvPr/>
        </p:nvSpPr>
        <p:spPr>
          <a:xfrm>
            <a:off x="456468" y="1422848"/>
            <a:ext cx="8219988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데이터베이스를 사용하는 생성자 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생성자 별 별도 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TABLE SPACE 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 추천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교육용 제외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32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생성하기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시작하기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6E9E7-97F3-47DB-9A83-5D71B9EE81CE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8672BB4-FF0E-4937-9021-4E25C6B252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5536" y="1671061"/>
          <a:ext cx="8162868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2868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생성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 USER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IDENTIFIED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BY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 TABLESPACE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테이블스페이스명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TEMPORARY TABLESPACE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{TEMP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테이블스페이스명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8E38AEF-4481-476C-8D9B-31A36F714088}"/>
              </a:ext>
            </a:extLst>
          </p:cNvPr>
          <p:cNvSpPr txBox="1"/>
          <p:nvPr/>
        </p:nvSpPr>
        <p:spPr>
          <a:xfrm>
            <a:off x="410424" y="3082483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FC0C53-C9D4-4C61-A625-D333CC9DE4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3465542"/>
          <a:ext cx="8147980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생성</a:t>
                      </a:r>
                    </a:p>
                    <a:p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 USER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HAITEAM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IDENTIFIED BY       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HAITEAM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 TABLESPACE  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TS_USER01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TEMPORARY TABLESPACE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72201EE-0D5E-41F8-BF4B-0B457471DF02}"/>
              </a:ext>
            </a:extLst>
          </p:cNvPr>
          <p:cNvSpPr txBox="1"/>
          <p:nvPr/>
        </p:nvSpPr>
        <p:spPr>
          <a:xfrm>
            <a:off x="5833884" y="1839760"/>
            <a:ext cx="234070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!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생성한 사용자 정보는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SELECT * FROM DBA_USERS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29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604226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생성하기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잠시 알아보기 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DROP/ALTER)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시작하기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6E9E7-97F3-47DB-9A83-5D71B9EE81CE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8672BB4-FF0E-4937-9021-4E25C6B252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5536" y="1671061"/>
          <a:ext cx="8162868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2868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비밀번호 변경 및 사용자 삭제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ALTER USER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IDENTIFIED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BY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endParaRPr lang="en-US" altLang="ko-KR" sz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DROP USER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 </a:t>
                      </a:r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CASCADE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8E38AEF-4481-476C-8D9B-31A36F714088}"/>
              </a:ext>
            </a:extLst>
          </p:cNvPr>
          <p:cNvSpPr txBox="1"/>
          <p:nvPr/>
        </p:nvSpPr>
        <p:spPr>
          <a:xfrm>
            <a:off x="410424" y="3082483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FC0C53-C9D4-4C61-A625-D333CC9DE4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3465542"/>
          <a:ext cx="8147980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비밀번호 변경 및 사용자 삭제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ALTER USER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HAITEAM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IDENTIFIED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BY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HAITEAM2</a:t>
                      </a:r>
                    </a:p>
                    <a:p>
                      <a:endParaRPr lang="en-US" altLang="ko-KR" sz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DROP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USER HAITEAM </a:t>
                      </a:r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CASCADE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14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67455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!!!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비번을 잃어버렸다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시작하기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6E9E7-97F3-47DB-9A83-5D71B9EE81CE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8672BB4-FF0E-4937-9021-4E25C6B252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5536" y="1671061"/>
          <a:ext cx="816286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2868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비밀번호 변경 및 사용자 삭제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sqlplus “/as sysdba”</a:t>
                      </a:r>
                    </a:p>
                    <a:p>
                      <a:endParaRPr lang="en-US" altLang="ko-KR" sz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ALTER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USER SYSTEM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IDENTIFIED BY MANAGER; </a:t>
                      </a:r>
                    </a:p>
                    <a:p>
                      <a:endParaRPr lang="en-US" altLang="ko-KR" sz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ALTER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USER SYSTEM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ACCOUNT UNLOCK;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8E38AEF-4481-476C-8D9B-31A36F714088}"/>
              </a:ext>
            </a:extLst>
          </p:cNvPr>
          <p:cNvSpPr txBox="1"/>
          <p:nvPr/>
        </p:nvSpPr>
        <p:spPr>
          <a:xfrm>
            <a:off x="410424" y="3304226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FC0C53-C9D4-4C61-A625-D333CC9DE4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3687285"/>
          <a:ext cx="8147980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비밀번호 변경 및 사용자 삭제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ALTER USER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HAITEAM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IDENTIFIED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BY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HAITEAM2</a:t>
                      </a:r>
                    </a:p>
                    <a:p>
                      <a:endParaRPr lang="en-US" altLang="ko-KR" sz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DROP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USER HAITEAM </a:t>
                      </a:r>
                      <a:r>
                        <a:rPr lang="en-US" altLang="ko-KR" sz="120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CASCADE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31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권한주기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시작하기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6BA34CB-EF63-44F1-9EE5-0B183B1C2832}"/>
              </a:ext>
            </a:extLst>
          </p:cNvPr>
          <p:cNvSpPr/>
          <p:nvPr/>
        </p:nvSpPr>
        <p:spPr bwMode="auto">
          <a:xfrm>
            <a:off x="6516216" y="3729943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780AADD-7B17-4BD4-AB32-364BFBF8A869}"/>
              </a:ext>
            </a:extLst>
          </p:cNvPr>
          <p:cNvSpPr/>
          <p:nvPr/>
        </p:nvSpPr>
        <p:spPr bwMode="auto">
          <a:xfrm>
            <a:off x="651367" y="3681281"/>
            <a:ext cx="1584176" cy="113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B2EC9E-48AB-4C20-A506-D0198C1E7088}"/>
              </a:ext>
            </a:extLst>
          </p:cNvPr>
          <p:cNvSpPr txBox="1"/>
          <p:nvPr/>
        </p:nvSpPr>
        <p:spPr>
          <a:xfrm>
            <a:off x="3672138" y="3704464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베이스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6C5CD61-3482-46E7-8F3B-655746FFC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571750"/>
            <a:ext cx="1023330" cy="102333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6A65E28-E4B6-421D-AD1F-C13CC6ED1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6201" y="3822424"/>
            <a:ext cx="1053632" cy="10536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4172E4-0067-4567-91E1-CCF7BF9E1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4823" y="3841555"/>
            <a:ext cx="1053632" cy="105363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6FBC9F9-C867-474A-9004-8DB6B217AA81}"/>
              </a:ext>
            </a:extLst>
          </p:cNvPr>
          <p:cNvSpPr txBox="1"/>
          <p:nvPr/>
        </p:nvSpPr>
        <p:spPr>
          <a:xfrm>
            <a:off x="456468" y="1422848"/>
            <a:ext cx="8219988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테이블을 생성하거나 또는 다른사용자에게 자기 테이블을 조회할 수 있는 권한을 준다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39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권한주기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시작하기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6E9E7-97F3-47DB-9A83-5D71B9EE81CE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8672BB4-FF0E-4937-9021-4E25C6B252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5536" y="1671061"/>
          <a:ext cx="8162868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2868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생성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GRANT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#1},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#2} </a:t>
                      </a:r>
                      <a:r>
                        <a:rPr lang="en-US" altLang="ko-KR" sz="120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HAITEAM;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8E38AEF-4481-476C-8D9B-31A36F714088}"/>
              </a:ext>
            </a:extLst>
          </p:cNvPr>
          <p:cNvSpPr txBox="1"/>
          <p:nvPr/>
        </p:nvSpPr>
        <p:spPr>
          <a:xfrm>
            <a:off x="410424" y="3082483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FC0C53-C9D4-4C61-A625-D333CC9DE4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3465542"/>
          <a:ext cx="8147980" cy="1260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생성 </a:t>
                      </a:r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</a:t>
                      </a:r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및 테이블 생성</a:t>
                      </a:r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>
                        <a:solidFill>
                          <a:srgbClr val="00B05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GRANT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CONNECT, RESOURCE, DBA </a:t>
                      </a:r>
                      <a:r>
                        <a:rPr lang="en-US" altLang="ko-KR" sz="120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HAITEAM;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5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723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테이블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파악하기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활용하기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EBBF4F-FB74-4FB9-B551-ADD800FD5A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4249" b="49009"/>
          <a:stretch/>
        </p:blipFill>
        <p:spPr>
          <a:xfrm>
            <a:off x="675258" y="1851670"/>
            <a:ext cx="4032448" cy="25698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5F5767-E77E-467D-8C2E-C809001152E8}"/>
              </a:ext>
            </a:extLst>
          </p:cNvPr>
          <p:cNvSpPr txBox="1"/>
          <p:nvPr/>
        </p:nvSpPr>
        <p:spPr>
          <a:xfrm>
            <a:off x="4707706" y="2453105"/>
            <a:ext cx="40591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자료이름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→ PRODUCT_VOLUME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컬럼정보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→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(</a:t>
            </a: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지점정보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, </a:t>
            </a: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상품정보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, </a:t>
            </a: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주차정보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, </a:t>
            </a: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볼륨정보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8AB8E-B35E-4752-A225-99879050424C}"/>
              </a:ext>
            </a:extLst>
          </p:cNvPr>
          <p:cNvSpPr txBox="1"/>
          <p:nvPr/>
        </p:nvSpPr>
        <p:spPr>
          <a:xfrm>
            <a:off x="755576" y="151541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문자열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6F16C1-8DFC-4258-9C5E-662581467E8E}"/>
              </a:ext>
            </a:extLst>
          </p:cNvPr>
          <p:cNvSpPr txBox="1"/>
          <p:nvPr/>
        </p:nvSpPr>
        <p:spPr>
          <a:xfrm>
            <a:off x="1907704" y="151541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문자열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DC11D-52F4-4D13-AA88-775F94C143C4}"/>
              </a:ext>
            </a:extLst>
          </p:cNvPr>
          <p:cNvSpPr txBox="1"/>
          <p:nvPr/>
        </p:nvSpPr>
        <p:spPr>
          <a:xfrm>
            <a:off x="3023663" y="15094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문자열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BE4607-5A31-427A-B2A4-4B859BAA6A81}"/>
              </a:ext>
            </a:extLst>
          </p:cNvPr>
          <p:cNvSpPr txBox="1"/>
          <p:nvPr/>
        </p:nvSpPr>
        <p:spPr>
          <a:xfrm>
            <a:off x="3852625" y="150942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숫자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95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8723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테이블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</a:t>
              </a: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파악하기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BF31F8A-1FF8-46EC-A350-334A0E5C68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1117" y="2197595"/>
          <a:ext cx="7920880" cy="20882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8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6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34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6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컬럼정보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타입선언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REGIONID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지점정보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PRODUCTGROUP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주차정보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숫자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판매정보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5E06D1-8C3B-431D-B46B-D41821A74FE5}"/>
              </a:ext>
            </a:extLst>
          </p:cNvPr>
          <p:cNvSpPr txBox="1"/>
          <p:nvPr/>
        </p:nvSpPr>
        <p:spPr>
          <a:xfrm>
            <a:off x="539552" y="1643420"/>
            <a:ext cx="3388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자료명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: KOPO_PRODUCT_VOLUME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03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79512" y="-43623"/>
            <a:ext cx="6980962" cy="671157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8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Review 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개요</a:t>
            </a:r>
            <a:r>
              <a:rPr lang="en-US" altLang="ko-KR" sz="2400" b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b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9">
            <a:extLst>
              <a:ext uri="{FF2B5EF4-FFF2-40B4-BE49-F238E27FC236}">
                <a16:creationId xmlns:a16="http://schemas.microsoft.com/office/drawing/2014/main" id="{D756107A-D913-49BF-A7A9-C28A93EAF7B0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1" name="Picture 26" descr="그림2">
              <a:extLst>
                <a:ext uri="{FF2B5EF4-FFF2-40B4-BE49-F238E27FC236}">
                  <a16:creationId xmlns:a16="http://schemas.microsoft.com/office/drawing/2014/main" id="{5CCF97D3-4C94-499C-9077-2D2CD2A1A8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25F11CA-1A19-42DA-9668-63E5F937CD15}"/>
                </a:ext>
              </a:extLst>
            </p:cNvPr>
            <p:cNvSpPr/>
            <p:nvPr/>
          </p:nvSpPr>
          <p:spPr>
            <a:xfrm>
              <a:off x="911746" y="2055249"/>
              <a:ext cx="330697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파이썬을 배웁니다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…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왜요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52">
            <a:extLst>
              <a:ext uri="{FF2B5EF4-FFF2-40B4-BE49-F238E27FC236}">
                <a16:creationId xmlns:a16="http://schemas.microsoft.com/office/drawing/2014/main" id="{462AEFCF-0E79-4816-9FD3-E447519C8593}"/>
              </a:ext>
            </a:extLst>
          </p:cNvPr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95D9E5-A688-4452-8658-1F3EACAD06E2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" name="그룹 65">
              <a:extLst>
                <a:ext uri="{FF2B5EF4-FFF2-40B4-BE49-F238E27FC236}">
                  <a16:creationId xmlns:a16="http://schemas.microsoft.com/office/drawing/2014/main" id="{29B2245A-FB1E-4003-9575-FB373C51B391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7" name="그룹 76">
                <a:extLst>
                  <a:ext uri="{FF2B5EF4-FFF2-40B4-BE49-F238E27FC236}">
                    <a16:creationId xmlns:a16="http://schemas.microsoft.com/office/drawing/2014/main" id="{D2BED4C2-1B1A-4B67-A22E-63AC12EFA1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9" name="모서리가 둥근 직사각형 69">
                  <a:extLst>
                    <a:ext uri="{FF2B5EF4-FFF2-40B4-BE49-F238E27FC236}">
                      <a16:creationId xmlns:a16="http://schemas.microsoft.com/office/drawing/2014/main" id="{867B43D8-B6F3-417B-A299-8D793F4D360B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" name="모서리가 둥근 직사각형 70">
                  <a:extLst>
                    <a:ext uri="{FF2B5EF4-FFF2-40B4-BE49-F238E27FC236}">
                      <a16:creationId xmlns:a16="http://schemas.microsoft.com/office/drawing/2014/main" id="{1B3850A3-39B3-42C0-8B04-46B093326696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자유형 16">
                  <a:extLst>
                    <a:ext uri="{FF2B5EF4-FFF2-40B4-BE49-F238E27FC236}">
                      <a16:creationId xmlns:a16="http://schemas.microsoft.com/office/drawing/2014/main" id="{160E1C95-FB06-42D2-A280-17394395293D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4C4D0C-7664-46F8-8585-F08F70E33D24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7F029E3-D3DB-4BB9-9620-D8017309260C}"/>
                </a:ext>
              </a:extLst>
            </p:cNvPr>
            <p:cNvSpPr/>
            <p:nvPr/>
          </p:nvSpPr>
          <p:spPr>
            <a:xfrm>
              <a:off x="2463249" y="1555083"/>
              <a:ext cx="10385488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1991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개발된 스크립트 언어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(Guido Van </a:t>
              </a:r>
              <a:r>
                <a:rPr lang="en-US" altLang="ko-KR" kern="0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Rossem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22" name="그룹 88">
            <a:extLst>
              <a:ext uri="{FF2B5EF4-FFF2-40B4-BE49-F238E27FC236}">
                <a16:creationId xmlns:a16="http://schemas.microsoft.com/office/drawing/2014/main" id="{AD65A9CB-156B-4736-B289-5A4F2B49A2DB}"/>
              </a:ext>
            </a:extLst>
          </p:cNvPr>
          <p:cNvGrpSpPr/>
          <p:nvPr/>
        </p:nvGrpSpPr>
        <p:grpSpPr>
          <a:xfrm>
            <a:off x="643212" y="1978278"/>
            <a:ext cx="4304573" cy="409606"/>
            <a:chOff x="1049187" y="2349884"/>
            <a:chExt cx="12652363" cy="69027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21A8EA9-6DFC-4E57-8536-F02878333007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4" name="그룹 90">
              <a:extLst>
                <a:ext uri="{FF2B5EF4-FFF2-40B4-BE49-F238E27FC236}">
                  <a16:creationId xmlns:a16="http://schemas.microsoft.com/office/drawing/2014/main" id="{CED852FA-65BA-438D-B30C-8A87B0A944C6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27" name="그룹 73">
                <a:extLst>
                  <a:ext uri="{FF2B5EF4-FFF2-40B4-BE49-F238E27FC236}">
                    <a16:creationId xmlns:a16="http://schemas.microsoft.com/office/drawing/2014/main" id="{EC4E1DF7-6F30-49EF-A0AE-EFFA6B5AED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5" name="모서리가 둥근 직사각형 69">
                  <a:extLst>
                    <a:ext uri="{FF2B5EF4-FFF2-40B4-BE49-F238E27FC236}">
                      <a16:creationId xmlns:a16="http://schemas.microsoft.com/office/drawing/2014/main" id="{96F70D46-ADF1-4D13-B8D6-5443AB513D4B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모서리가 둥근 직사각형 70">
                  <a:extLst>
                    <a:ext uri="{FF2B5EF4-FFF2-40B4-BE49-F238E27FC236}">
                      <a16:creationId xmlns:a16="http://schemas.microsoft.com/office/drawing/2014/main" id="{6D78C72E-DDB6-4716-A1B6-8033997BB8BB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자유형 22">
                  <a:extLst>
                    <a:ext uri="{FF2B5EF4-FFF2-40B4-BE49-F238E27FC236}">
                      <a16:creationId xmlns:a16="http://schemas.microsoft.com/office/drawing/2014/main" id="{FBDE0725-5E09-4E59-9C87-372FC68EADC0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6CC22C-7699-43EF-9B7B-735884C36B14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993ED10-68B1-4AFB-86C5-7E9B1289877F}"/>
                </a:ext>
              </a:extLst>
            </p:cNvPr>
            <p:cNvSpPr/>
            <p:nvPr/>
          </p:nvSpPr>
          <p:spPr>
            <a:xfrm>
              <a:off x="2463247" y="2458649"/>
              <a:ext cx="1123830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배우기 쉽고 친화적 언어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2016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년이후  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가장 인기있는 언어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38" name="그룹 97">
            <a:extLst>
              <a:ext uri="{FF2B5EF4-FFF2-40B4-BE49-F238E27FC236}">
                <a16:creationId xmlns:a16="http://schemas.microsoft.com/office/drawing/2014/main" id="{A9951C29-15C2-4CA4-8DB7-68C02C350DFF}"/>
              </a:ext>
            </a:extLst>
          </p:cNvPr>
          <p:cNvGrpSpPr/>
          <p:nvPr/>
        </p:nvGrpSpPr>
        <p:grpSpPr>
          <a:xfrm>
            <a:off x="641117" y="2546177"/>
            <a:ext cx="4074899" cy="409746"/>
            <a:chOff x="1043031" y="3230975"/>
            <a:chExt cx="11977284" cy="690514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8966A47-4A50-480A-9DC0-0FAF37ACF367}"/>
                </a:ext>
              </a:extLst>
            </p:cNvPr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0" name="그룹 99">
              <a:extLst>
                <a:ext uri="{FF2B5EF4-FFF2-40B4-BE49-F238E27FC236}">
                  <a16:creationId xmlns:a16="http://schemas.microsoft.com/office/drawing/2014/main" id="{F98763CB-735F-4A59-9252-3E76256E4F85}"/>
                </a:ext>
              </a:extLst>
            </p:cNvPr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42" name="그룹 77">
                <a:extLst>
                  <a:ext uri="{FF2B5EF4-FFF2-40B4-BE49-F238E27FC236}">
                    <a16:creationId xmlns:a16="http://schemas.microsoft.com/office/drawing/2014/main" id="{4644D5FF-6BCA-430F-96B8-E3E12AE58E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44" name="모서리가 둥근 직사각형 69">
                  <a:extLst>
                    <a:ext uri="{FF2B5EF4-FFF2-40B4-BE49-F238E27FC236}">
                      <a16:creationId xmlns:a16="http://schemas.microsoft.com/office/drawing/2014/main" id="{6610D84B-B47D-4A9C-A89A-BC1223B9D9C4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" name="모서리가 둥근 직사각형 70">
                  <a:extLst>
                    <a:ext uri="{FF2B5EF4-FFF2-40B4-BE49-F238E27FC236}">
                      <a16:creationId xmlns:a16="http://schemas.microsoft.com/office/drawing/2014/main" id="{9FBE336F-ACAB-4264-B0D8-91E947927818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자유형 28">
                  <a:extLst>
                    <a:ext uri="{FF2B5EF4-FFF2-40B4-BE49-F238E27FC236}">
                      <a16:creationId xmlns:a16="http://schemas.microsoft.com/office/drawing/2014/main" id="{AA846528-F9F6-4D55-98FD-6BE1105AAD6A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822623-9FC1-489B-B18C-BF86FCDCCA2D}"/>
                  </a:ext>
                </a:extLst>
              </p:cNvPr>
              <p:cNvSpPr txBox="1"/>
              <p:nvPr/>
            </p:nvSpPr>
            <p:spPr bwMode="auto">
              <a:xfrm>
                <a:off x="1157400" y="6075760"/>
                <a:ext cx="944252" cy="362457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7A99241-06FA-43EC-8D87-F2B0DA22E9F3}"/>
                </a:ext>
              </a:extLst>
            </p:cNvPr>
            <p:cNvSpPr/>
            <p:nvPr/>
          </p:nvSpPr>
          <p:spPr>
            <a:xfrm>
              <a:off x="2463249" y="3331568"/>
              <a:ext cx="923112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다양한 라이브러리 </a:t>
              </a:r>
              <a:r>
                <a:rPr lang="en-US" altLang="ko-KR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(Pandas, Scikit-Learn </a:t>
              </a:r>
              <a:r>
                <a:rPr lang="ko-KR" altLang="en-US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</a:t>
              </a:r>
              <a:r>
                <a:rPr lang="en-US" altLang="ko-KR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" name="그룹 106">
            <a:extLst>
              <a:ext uri="{FF2B5EF4-FFF2-40B4-BE49-F238E27FC236}">
                <a16:creationId xmlns:a16="http://schemas.microsoft.com/office/drawing/2014/main" id="{EA35F620-A13D-4B3E-9A98-F85B2EA6B7CB}"/>
              </a:ext>
            </a:extLst>
          </p:cNvPr>
          <p:cNvGrpSpPr/>
          <p:nvPr/>
        </p:nvGrpSpPr>
        <p:grpSpPr>
          <a:xfrm>
            <a:off x="643212" y="3114216"/>
            <a:ext cx="4072804" cy="409606"/>
            <a:chOff x="1049187" y="4115184"/>
            <a:chExt cx="11971129" cy="69027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65CC1CD-CE9E-481B-8A40-958B0DB8C169}"/>
                </a:ext>
              </a:extLst>
            </p:cNvPr>
            <p:cNvSpPr/>
            <p:nvPr/>
          </p:nvSpPr>
          <p:spPr>
            <a:xfrm>
              <a:off x="1678229" y="4168452"/>
              <a:ext cx="11342087" cy="6009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9" name="그룹 108">
              <a:extLst>
                <a:ext uri="{FF2B5EF4-FFF2-40B4-BE49-F238E27FC236}">
                  <a16:creationId xmlns:a16="http://schemas.microsoft.com/office/drawing/2014/main" id="{C2AB13FF-2B5B-4FEA-A068-76B327E1C50C}"/>
                </a:ext>
              </a:extLst>
            </p:cNvPr>
            <p:cNvGrpSpPr/>
            <p:nvPr/>
          </p:nvGrpSpPr>
          <p:grpSpPr>
            <a:xfrm>
              <a:off x="1049187" y="4115184"/>
              <a:ext cx="1271321" cy="690279"/>
              <a:chOff x="977756" y="5443670"/>
              <a:chExt cx="1271321" cy="511997"/>
            </a:xfrm>
          </p:grpSpPr>
          <p:grpSp>
            <p:nvGrpSpPr>
              <p:cNvPr id="51" name="그룹 73">
                <a:extLst>
                  <a:ext uri="{FF2B5EF4-FFF2-40B4-BE49-F238E27FC236}">
                    <a16:creationId xmlns:a16="http://schemas.microsoft.com/office/drawing/2014/main" id="{A1F1D2CC-DF45-4508-BAB9-8FE6BBC7D1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53" name="모서리가 둥근 직사각형 69">
                  <a:extLst>
                    <a:ext uri="{FF2B5EF4-FFF2-40B4-BE49-F238E27FC236}">
                      <a16:creationId xmlns:a16="http://schemas.microsoft.com/office/drawing/2014/main" id="{552D279F-1572-405A-9BBF-881FE10372D9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모서리가 둥근 직사각형 70">
                  <a:extLst>
                    <a:ext uri="{FF2B5EF4-FFF2-40B4-BE49-F238E27FC236}">
                      <a16:creationId xmlns:a16="http://schemas.microsoft.com/office/drawing/2014/main" id="{A9D9A357-0554-4939-BB11-19DD881792D7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자유형 22">
                  <a:extLst>
                    <a:ext uri="{FF2B5EF4-FFF2-40B4-BE49-F238E27FC236}">
                      <a16:creationId xmlns:a16="http://schemas.microsoft.com/office/drawing/2014/main" id="{A1684CCA-256D-4BC5-AE9C-961F8AE3B9B2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5C0EC1F-8B1B-45B9-B126-09E7824C3E01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252D674-0726-4FF2-9132-E8FA2951144F}"/>
                </a:ext>
              </a:extLst>
            </p:cNvPr>
            <p:cNvSpPr/>
            <p:nvPr/>
          </p:nvSpPr>
          <p:spPr>
            <a:xfrm>
              <a:off x="2463247" y="4235135"/>
              <a:ext cx="662085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외부 프로그래밍과 연계가 용이함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6" name="그룹 115">
            <a:extLst>
              <a:ext uri="{FF2B5EF4-FFF2-40B4-BE49-F238E27FC236}">
                <a16:creationId xmlns:a16="http://schemas.microsoft.com/office/drawing/2014/main" id="{582E06D2-B115-4699-AF20-856EACCE1405}"/>
              </a:ext>
            </a:extLst>
          </p:cNvPr>
          <p:cNvGrpSpPr/>
          <p:nvPr/>
        </p:nvGrpSpPr>
        <p:grpSpPr>
          <a:xfrm>
            <a:off x="641117" y="3682115"/>
            <a:ext cx="4074899" cy="409747"/>
            <a:chOff x="1043031" y="4996275"/>
            <a:chExt cx="11977284" cy="690514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533CDBC-D5C0-43E5-B61B-C8C40E0389B6}"/>
                </a:ext>
              </a:extLst>
            </p:cNvPr>
            <p:cNvSpPr/>
            <p:nvPr/>
          </p:nvSpPr>
          <p:spPr>
            <a:xfrm>
              <a:off x="1678231" y="5043459"/>
              <a:ext cx="11342084" cy="6009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8" name="그룹 117">
              <a:extLst>
                <a:ext uri="{FF2B5EF4-FFF2-40B4-BE49-F238E27FC236}">
                  <a16:creationId xmlns:a16="http://schemas.microsoft.com/office/drawing/2014/main" id="{665C14C5-0EC1-4590-9C61-2FFBEF702294}"/>
                </a:ext>
              </a:extLst>
            </p:cNvPr>
            <p:cNvGrpSpPr/>
            <p:nvPr/>
          </p:nvGrpSpPr>
          <p:grpSpPr>
            <a:xfrm>
              <a:off x="1043031" y="4996275"/>
              <a:ext cx="1272307" cy="690514"/>
              <a:chOff x="971600" y="6000903"/>
              <a:chExt cx="1272307" cy="512171"/>
            </a:xfrm>
          </p:grpSpPr>
          <p:grpSp>
            <p:nvGrpSpPr>
              <p:cNvPr id="60" name="그룹 77">
                <a:extLst>
                  <a:ext uri="{FF2B5EF4-FFF2-40B4-BE49-F238E27FC236}">
                    <a16:creationId xmlns:a16="http://schemas.microsoft.com/office/drawing/2014/main" id="{0CD45922-168B-4507-87A6-5CA8D0C5A4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62" name="모서리가 둥근 직사각형 69">
                  <a:extLst>
                    <a:ext uri="{FF2B5EF4-FFF2-40B4-BE49-F238E27FC236}">
                      <a16:creationId xmlns:a16="http://schemas.microsoft.com/office/drawing/2014/main" id="{6C3F21B9-EC04-4968-9123-1DB0E07A1453}"/>
                    </a:ext>
                  </a:extLst>
                </p:cNvPr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" name="모서리가 둥근 직사각형 70">
                  <a:extLst>
                    <a:ext uri="{FF2B5EF4-FFF2-40B4-BE49-F238E27FC236}">
                      <a16:creationId xmlns:a16="http://schemas.microsoft.com/office/drawing/2014/main" id="{81AC363A-FC13-4833-94FD-70C5BFD11176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자유형 28">
                  <a:extLst>
                    <a:ext uri="{FF2B5EF4-FFF2-40B4-BE49-F238E27FC236}">
                      <a16:creationId xmlns:a16="http://schemas.microsoft.com/office/drawing/2014/main" id="{651F5618-C7B7-4799-8922-843631F5BCE8}"/>
                    </a:ext>
                  </a:extLst>
                </p:cNvPr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5944E65-24D8-4540-9E16-B71E1886C09F}"/>
                  </a:ext>
                </a:extLst>
              </p:cNvPr>
              <p:cNvSpPr txBox="1"/>
              <p:nvPr/>
            </p:nvSpPr>
            <p:spPr bwMode="auto">
              <a:xfrm>
                <a:off x="1157400" y="6075760"/>
                <a:ext cx="944252" cy="36245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E8AD048-FE42-4B88-8B37-06C3782A106B}"/>
                </a:ext>
              </a:extLst>
            </p:cNvPr>
            <p:cNvSpPr/>
            <p:nvPr/>
          </p:nvSpPr>
          <p:spPr>
            <a:xfrm>
              <a:off x="2463249" y="5096871"/>
              <a:ext cx="9768257" cy="4668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분석 애플리케이션 개발을 위한 최고의 언어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5" name="그룹 124">
            <a:extLst>
              <a:ext uri="{FF2B5EF4-FFF2-40B4-BE49-F238E27FC236}">
                <a16:creationId xmlns:a16="http://schemas.microsoft.com/office/drawing/2014/main" id="{EE72EBF0-8B60-4C3E-A1C6-40397DA3B176}"/>
              </a:ext>
            </a:extLst>
          </p:cNvPr>
          <p:cNvGrpSpPr/>
          <p:nvPr/>
        </p:nvGrpSpPr>
        <p:grpSpPr>
          <a:xfrm>
            <a:off x="643211" y="4250153"/>
            <a:ext cx="4072805" cy="409829"/>
            <a:chOff x="1049186" y="1449928"/>
            <a:chExt cx="11971129" cy="690655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770ECE17-E86C-4BEF-8372-3A9664C197EA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7" name="그룹 126">
              <a:extLst>
                <a:ext uri="{FF2B5EF4-FFF2-40B4-BE49-F238E27FC236}">
                  <a16:creationId xmlns:a16="http://schemas.microsoft.com/office/drawing/2014/main" id="{6D6B332A-67C1-4A61-A477-D1FF427005E9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9" name="그룹 128">
                <a:extLst>
                  <a:ext uri="{FF2B5EF4-FFF2-40B4-BE49-F238E27FC236}">
                    <a16:creationId xmlns:a16="http://schemas.microsoft.com/office/drawing/2014/main" id="{B5D8442E-959A-454A-8F86-56488BD902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1" name="모서리가 둥근 직사각형 69">
                  <a:extLst>
                    <a:ext uri="{FF2B5EF4-FFF2-40B4-BE49-F238E27FC236}">
                      <a16:creationId xmlns:a16="http://schemas.microsoft.com/office/drawing/2014/main" id="{D8BADDB5-8BA3-4797-B043-1A551776B541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2" name="모서리가 둥근 직사각형 70">
                  <a:extLst>
                    <a:ext uri="{FF2B5EF4-FFF2-40B4-BE49-F238E27FC236}">
                      <a16:creationId xmlns:a16="http://schemas.microsoft.com/office/drawing/2014/main" id="{289CD0BE-4966-4197-B57B-2E6487AB6130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자유형 16">
                  <a:extLst>
                    <a:ext uri="{FF2B5EF4-FFF2-40B4-BE49-F238E27FC236}">
                      <a16:creationId xmlns:a16="http://schemas.microsoft.com/office/drawing/2014/main" id="{F512C136-A602-4184-8A6C-540D2943D74B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44AAC5B-12EA-4EFE-9656-B1394AD18B13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C043E7D-347F-4E1A-88F1-E43D496A82DF}"/>
                </a:ext>
              </a:extLst>
            </p:cNvPr>
            <p:cNvSpPr/>
            <p:nvPr/>
          </p:nvSpPr>
          <p:spPr>
            <a:xfrm>
              <a:off x="2463249" y="1555084"/>
              <a:ext cx="835475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기업에서 </a:t>
              </a:r>
              <a:r>
                <a:rPr lang="ko-KR" altLang="en-US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많이 활용 </a:t>
              </a:r>
              <a:r>
                <a:rPr lang="en-US" altLang="ko-KR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러닝커브가 짧다</a:t>
              </a:r>
              <a:r>
                <a:rPr lang="en-US" altLang="ko-KR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43A6E5FB-9C6D-44BF-AC18-BF4BDB62B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880" y="1379567"/>
            <a:ext cx="2963769" cy="2639240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87163C93-3632-4616-BE5E-89F41BBA5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00" y="3029023"/>
            <a:ext cx="2722911" cy="1698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636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6532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샘플 테이블 생성하기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0986A-35C6-4FA1-86E8-B789D8EDC682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DB80F32-4BE4-42BD-924A-5E8B09662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49909"/>
              </p:ext>
            </p:extLst>
          </p:nvPr>
        </p:nvGraphicFramePr>
        <p:xfrm>
          <a:off x="410424" y="1671061"/>
          <a:ext cx="814798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260729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생성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 TABLE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   {TYPE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길이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},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   {TYPE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길이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},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….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45228E0-513E-4F4F-915D-90BAC0316D30}"/>
              </a:ext>
            </a:extLst>
          </p:cNvPr>
          <p:cNvSpPr txBox="1"/>
          <p:nvPr/>
        </p:nvSpPr>
        <p:spPr>
          <a:xfrm>
            <a:off x="410424" y="3075806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B6BF534-5EDF-4E36-A11B-A43DB3BB1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521862"/>
              </p:ext>
            </p:extLst>
          </p:nvPr>
        </p:nvGraphicFramePr>
        <p:xfrm>
          <a:off x="410424" y="3393534"/>
          <a:ext cx="81479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생성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 TABLE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KOPO_PRODUCT_VOLUME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REGIONID           VARCHAR(20 BYTE),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PRODUCTGROUP  VARCHAR(20 BYTE),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YEARWEEK          VARCHAR(6 BYTE),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VOLUME             NUMBER</a:t>
                      </a:r>
                    </a:p>
                    <a:p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57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테이블 조회하기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B742E-ECD2-4DA3-A450-0DE7ABC492AD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DF124B0-019D-49F0-B1B0-A5061A0C8F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1671061"/>
          <a:ext cx="8147980" cy="828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828681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조회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},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675525-4F6C-4EC3-A982-AE0E5EC75409}"/>
              </a:ext>
            </a:extLst>
          </p:cNvPr>
          <p:cNvSpPr txBox="1"/>
          <p:nvPr/>
        </p:nvSpPr>
        <p:spPr>
          <a:xfrm>
            <a:off x="397416" y="2812891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4314E3A-EA51-4E86-BE55-DB7389B797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2304" y="3144748"/>
          <a:ext cx="8147980" cy="828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828681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조회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REGIONID,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PRODUCTGROUP,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YEARWEEK,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KOPO_PRODUCT_VOLUME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965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입력하기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2CF3E-EAE1-42BC-8523-354C8FBFC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1559484"/>
            <a:ext cx="4837534" cy="301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8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입력하기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CE493C-B7A4-4BBC-B99F-0896E3663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908" y="1320564"/>
            <a:ext cx="5690420" cy="332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9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입력하기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C6FCCA-4141-4FB1-AD1C-6E1D8CDF9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37" y="1427376"/>
            <a:ext cx="3817756" cy="300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AB80F7-D14C-4834-BC8E-F9BC3AB6B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259" y="1491629"/>
            <a:ext cx="3817756" cy="300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0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입력하기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23E322-57B1-4B5B-9751-B8A6A620E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1345248"/>
            <a:ext cx="4544544" cy="337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4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입력하기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3F97B3-97CC-4D94-8A05-75A57C9A7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038" y="1296785"/>
            <a:ext cx="4472536" cy="3320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5641469" y="2211710"/>
            <a:ext cx="303801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NUMBER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타입에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String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값 헤더가 들어옴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967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입력하기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3DF227-AAF3-4FC4-80A4-0579254DF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1370782"/>
            <a:ext cx="3528392" cy="33588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6156176" y="3579862"/>
            <a:ext cx="286546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one commit after all records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항목을 전부 넣고 반영완료</a:t>
            </a: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(commit)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하겠다는 내용임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99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04478" y="773720"/>
            <a:ext cx="8541138" cy="3987251"/>
            <a:chOff x="457654" y="1980431"/>
            <a:chExt cx="11521123" cy="52711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57654" y="2196455"/>
              <a:ext cx="11521123" cy="5055143"/>
            </a:xfrm>
            <a:prstGeom prst="roundRect">
              <a:avLst>
                <a:gd name="adj" fmla="val 2917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EEEEEE"/>
                </a:gs>
              </a:gsLst>
              <a:lin ang="2700000" scaled="1"/>
              <a:tileRect/>
            </a:gradFill>
            <a:ln w="127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/>
                  </a:gs>
                </a:gsLst>
                <a:lin ang="5400000" scaled="0"/>
              </a:gradFill>
              <a:prstDash val="solid"/>
            </a:ln>
            <a:effectLst>
              <a:outerShdw blurRad="63500" algn="ctr" rotWithShape="0">
                <a:prstClr val="black">
                  <a:alpha val="52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10428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18155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kumimoji="1" lang="ko-KR" altLang="en-US" sz="1600" b="1" i="0" u="none" strike="noStrike" kern="1200" cap="none" spc="0" normalizeH="0" baseline="0" noProof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입력한 데이터 조회하기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16" algn="l" defTabSz="957239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둘러보기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59A976-6F4D-46C3-BCA6-EEB03B895F2A}"/>
              </a:ext>
            </a:extLst>
          </p:cNvPr>
          <p:cNvSpPr txBox="1"/>
          <p:nvPr/>
        </p:nvSpPr>
        <p:spPr>
          <a:xfrm>
            <a:off x="395536" y="1339204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C8903D-4CA7-4A3A-A35A-C0442EFE460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424" y="1671061"/>
          <a:ext cx="8147980" cy="828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828681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조회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}, 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B7AEC10-816B-4527-A971-6D59B9388F72}"/>
              </a:ext>
            </a:extLst>
          </p:cNvPr>
          <p:cNvSpPr txBox="1"/>
          <p:nvPr/>
        </p:nvSpPr>
        <p:spPr>
          <a:xfrm>
            <a:off x="397416" y="2812891"/>
            <a:ext cx="1071570" cy="296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실습예제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8CBE34C-A553-4B06-BD87-BDC241A24C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2304" y="3144748"/>
          <a:ext cx="8147980" cy="828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980">
                  <a:extLst>
                    <a:ext uri="{9D8B030D-6E8A-4147-A177-3AD203B41FA5}">
                      <a16:colId xmlns:a16="http://schemas.microsoft.com/office/drawing/2014/main" val="3862011369"/>
                    </a:ext>
                  </a:extLst>
                </a:gridCol>
              </a:tblGrid>
              <a:tr h="828681">
                <a:tc>
                  <a:txBody>
                    <a:bodyPr/>
                    <a:lstStyle/>
                    <a:p>
                      <a:r>
                        <a:rPr lang="en-US" altLang="ko-KR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생성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REGIONID,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PRODUCTGROUP,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YEARWEEK,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</a:p>
                    <a:p>
                      <a:r>
                        <a:rPr lang="en-US" altLang="ko-KR" sz="12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KOPO_PRODUCT_VOLUME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23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4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-5151"/>
            <a:ext cx="6980962" cy="632685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marL="0" marR="0" lvl="0" indent="-389626" algn="l" defTabSz="9572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2-1. Postgres DB </a:t>
            </a:r>
            <a:r>
              <a:rPr kumimoji="1" lang="ko-KR" altLang="en-US" sz="2400" b="1" i="0" u="none" strike="noStrike" kern="1200" cap="none" spc="0" normalizeH="0" baseline="0" noProof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43558"/>
            <a:ext cx="2376264" cy="18151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756383"/>
            <a:ext cx="2448272" cy="19022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02" y="771550"/>
            <a:ext cx="2475425" cy="19022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15766"/>
            <a:ext cx="2759999" cy="21370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45" y="2715766"/>
            <a:ext cx="2846392" cy="22165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467544" y="3824042"/>
            <a:ext cx="146065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비밀번호는 단순하게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postgres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설정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7261715" y="3824042"/>
            <a:ext cx="132279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마지막에 체크해제</a:t>
            </a:r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불필요한 내용임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1904376" y="1654413"/>
            <a:ext cx="498085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next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4369602" y="1654412"/>
            <a:ext cx="498085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next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E37314-DB1C-47E9-BDCE-655C1120620F}"/>
              </a:ext>
            </a:extLst>
          </p:cNvPr>
          <p:cNvSpPr txBox="1"/>
          <p:nvPr/>
        </p:nvSpPr>
        <p:spPr>
          <a:xfrm>
            <a:off x="7326759" y="1654411"/>
            <a:ext cx="498085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next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55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73440</TotalTime>
  <Words>8260</Words>
  <Application>Microsoft Office PowerPoint</Application>
  <PresentationFormat>화면 슬라이드 쇼(16:9)</PresentationFormat>
  <Paragraphs>1902</Paragraphs>
  <Slides>146</Slides>
  <Notes>121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146</vt:i4>
      </vt:variant>
    </vt:vector>
  </HeadingPairs>
  <TitlesOfParts>
    <vt:vector size="158" baseType="lpstr">
      <vt:lpstr>맑은 고딕</vt:lpstr>
      <vt:lpstr>굴림</vt:lpstr>
      <vt:lpstr>Arial</vt:lpstr>
      <vt:lpstr>나눔스퀘어라운드 Bold</vt:lpstr>
      <vt:lpstr>나눔손글씨 펜</vt:lpstr>
      <vt:lpstr>Wingdings</vt:lpstr>
      <vt:lpstr>Times New Roman</vt:lpstr>
      <vt:lpstr>나눔바른고딕</vt:lpstr>
      <vt:lpstr>HY견고딕</vt:lpstr>
      <vt:lpstr>HY헤드라인M</vt:lpstr>
      <vt:lpstr>돋움</vt:lpstr>
      <vt:lpstr>2_Samsung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데이터베이스 클라이언트 프로그램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김효관</cp:lastModifiedBy>
  <cp:revision>9780</cp:revision>
  <dcterms:created xsi:type="dcterms:W3CDTF">2008-04-23T04:36:31Z</dcterms:created>
  <dcterms:modified xsi:type="dcterms:W3CDTF">2019-03-21T10:06:00Z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